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BM DoHyeon"/>
                <a:cs typeface="BM DoHyeon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BM DoHyeon"/>
                <a:cs typeface="BM DoHyeon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BM DoHyeon"/>
                <a:cs typeface="BM DoHyeon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BM DoHyeon"/>
                <a:cs typeface="BM DoHyeon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BM DoHyeon"/>
                <a:cs typeface="BM DoHyeon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58521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 h="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350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1" y="585977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 h="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1067288" y="135636"/>
            <a:ext cx="1048511" cy="380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03931" y="2534234"/>
            <a:ext cx="7184136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52800" y="2275332"/>
            <a:ext cx="7620000" cy="275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894819" y="6555960"/>
            <a:ext cx="2438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BM DoHyeon"/>
                <a:cs typeface="BM DoHyeon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jpg"/><Relationship Id="rId4" Type="http://schemas.openxmlformats.org/officeDocument/2006/relationships/image" Target="../media/image173.jp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99.png"/><Relationship Id="rId15" Type="http://schemas.openxmlformats.org/officeDocument/2006/relationships/image" Target="../media/image9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Relationship Id="rId19" Type="http://schemas.openxmlformats.org/officeDocument/2006/relationships/image" Target="../media/image214.png"/><Relationship Id="rId20" Type="http://schemas.openxmlformats.org/officeDocument/2006/relationships/image" Target="../media/image215.png"/><Relationship Id="rId21" Type="http://schemas.openxmlformats.org/officeDocument/2006/relationships/image" Target="../media/image216.png"/><Relationship Id="rId22" Type="http://schemas.openxmlformats.org/officeDocument/2006/relationships/image" Target="../media/image217.png"/><Relationship Id="rId23" Type="http://schemas.openxmlformats.org/officeDocument/2006/relationships/image" Target="../media/image218.png"/><Relationship Id="rId24" Type="http://schemas.openxmlformats.org/officeDocument/2006/relationships/image" Target="../media/image219.png"/><Relationship Id="rId25" Type="http://schemas.openxmlformats.org/officeDocument/2006/relationships/image" Target="../media/image99.png"/><Relationship Id="rId26" Type="http://schemas.openxmlformats.org/officeDocument/2006/relationships/image" Target="../media/image9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jpg"/><Relationship Id="rId10" Type="http://schemas.openxmlformats.org/officeDocument/2006/relationships/image" Target="../media/image228.jpg"/><Relationship Id="rId11" Type="http://schemas.openxmlformats.org/officeDocument/2006/relationships/image" Target="../media/image229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30.png"/><Relationship Id="rId4" Type="http://schemas.openxmlformats.org/officeDocument/2006/relationships/image" Target="../media/image2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24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6.jpg"/><Relationship Id="rId3" Type="http://schemas.openxmlformats.org/officeDocument/2006/relationships/image" Target="../media/image277.jpg"/><Relationship Id="rId4" Type="http://schemas.openxmlformats.org/officeDocument/2006/relationships/image" Target="../media/image278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Relationship Id="rId15" Type="http://schemas.openxmlformats.org/officeDocument/2006/relationships/image" Target="../media/image295.png"/><Relationship Id="rId16" Type="http://schemas.openxmlformats.org/officeDocument/2006/relationships/image" Target="../media/image296.png"/><Relationship Id="rId17" Type="http://schemas.openxmlformats.org/officeDocument/2006/relationships/image" Target="../media/image29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Relationship Id="rId18" Type="http://schemas.openxmlformats.org/officeDocument/2006/relationships/image" Target="../media/image314.png"/><Relationship Id="rId19" Type="http://schemas.openxmlformats.org/officeDocument/2006/relationships/image" Target="../media/image315.png"/><Relationship Id="rId20" Type="http://schemas.openxmlformats.org/officeDocument/2006/relationships/image" Target="../media/image316.png"/><Relationship Id="rId21" Type="http://schemas.openxmlformats.org/officeDocument/2006/relationships/image" Target="../media/image317.png"/><Relationship Id="rId22" Type="http://schemas.openxmlformats.org/officeDocument/2006/relationships/image" Target="../media/image318.png"/><Relationship Id="rId23" Type="http://schemas.openxmlformats.org/officeDocument/2006/relationships/image" Target="../media/image319.png"/><Relationship Id="rId24" Type="http://schemas.openxmlformats.org/officeDocument/2006/relationships/image" Target="../media/image32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jpg"/><Relationship Id="rId9" Type="http://schemas.openxmlformats.org/officeDocument/2006/relationships/image" Target="../media/image328.jpg"/><Relationship Id="rId10" Type="http://schemas.openxmlformats.org/officeDocument/2006/relationships/image" Target="../media/image329.png"/><Relationship Id="rId11" Type="http://schemas.openxmlformats.org/officeDocument/2006/relationships/hyperlink" Target="http://faglobalnft.com/" TargetMode="Externa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jp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jpg"/><Relationship Id="rId10" Type="http://schemas.openxmlformats.org/officeDocument/2006/relationships/image" Target="../media/image9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44.png"/><Relationship Id="rId18" Type="http://schemas.openxmlformats.org/officeDocument/2006/relationships/image" Target="../media/image345.png"/><Relationship Id="rId19" Type="http://schemas.openxmlformats.org/officeDocument/2006/relationships/image" Target="../media/image346.png"/><Relationship Id="rId20" Type="http://schemas.openxmlformats.org/officeDocument/2006/relationships/image" Target="../media/image347.png"/><Relationship Id="rId21" Type="http://schemas.openxmlformats.org/officeDocument/2006/relationships/image" Target="../media/image348.png"/><Relationship Id="rId22" Type="http://schemas.openxmlformats.org/officeDocument/2006/relationships/image" Target="../media/image349.png"/><Relationship Id="rId23" Type="http://schemas.openxmlformats.org/officeDocument/2006/relationships/image" Target="../media/image350.png"/><Relationship Id="rId24" Type="http://schemas.openxmlformats.org/officeDocument/2006/relationships/image" Target="../media/image351.png"/><Relationship Id="rId25" Type="http://schemas.openxmlformats.org/officeDocument/2006/relationships/image" Target="../media/image35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3.jpg"/><Relationship Id="rId3" Type="http://schemas.openxmlformats.org/officeDocument/2006/relationships/image" Target="../media/image354.jpg"/><Relationship Id="rId4" Type="http://schemas.openxmlformats.org/officeDocument/2006/relationships/image" Target="../media/image355.jpg"/><Relationship Id="rId5" Type="http://schemas.openxmlformats.org/officeDocument/2006/relationships/image" Target="../media/image356.jp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57.jp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6.png"/><Relationship Id="rId3" Type="http://schemas.openxmlformats.org/officeDocument/2006/relationships/image" Target="../media/image367.jpg"/><Relationship Id="rId4" Type="http://schemas.openxmlformats.org/officeDocument/2006/relationships/image" Target="../media/image368.png"/><Relationship Id="rId5" Type="http://schemas.openxmlformats.org/officeDocument/2006/relationships/image" Target="../media/image369.jpg"/><Relationship Id="rId6" Type="http://schemas.openxmlformats.org/officeDocument/2006/relationships/image" Target="../media/image370.png"/><Relationship Id="rId7" Type="http://schemas.openxmlformats.org/officeDocument/2006/relationships/image" Target="../media/image371.jpg"/><Relationship Id="rId8" Type="http://schemas.openxmlformats.org/officeDocument/2006/relationships/image" Target="../media/image372.png"/><Relationship Id="rId9" Type="http://schemas.openxmlformats.org/officeDocument/2006/relationships/image" Target="../media/image373.jpg"/><Relationship Id="rId10" Type="http://schemas.openxmlformats.org/officeDocument/2006/relationships/image" Target="../media/image374.png"/><Relationship Id="rId11" Type="http://schemas.openxmlformats.org/officeDocument/2006/relationships/image" Target="../media/image375.jpg"/><Relationship Id="rId12" Type="http://schemas.openxmlformats.org/officeDocument/2006/relationships/image" Target="../media/image376.jpg"/><Relationship Id="rId13" Type="http://schemas.openxmlformats.org/officeDocument/2006/relationships/image" Target="../media/image377.jpg"/><Relationship Id="rId14" Type="http://schemas.openxmlformats.org/officeDocument/2006/relationships/image" Target="../media/image378.jpg"/><Relationship Id="rId15" Type="http://schemas.openxmlformats.org/officeDocument/2006/relationships/image" Target="../media/image379.jpg"/><Relationship Id="rId16" Type="http://schemas.openxmlformats.org/officeDocument/2006/relationships/image" Target="../media/image380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29" Type="http://schemas.openxmlformats.org/officeDocument/2006/relationships/image" Target="../media/image81.png"/><Relationship Id="rId30" Type="http://schemas.openxmlformats.org/officeDocument/2006/relationships/image" Target="../media/image82.png"/><Relationship Id="rId31" Type="http://schemas.openxmlformats.org/officeDocument/2006/relationships/image" Target="../media/image83.png"/><Relationship Id="rId32" Type="http://schemas.openxmlformats.org/officeDocument/2006/relationships/image" Target="../media/image84.png"/><Relationship Id="rId33" Type="http://schemas.openxmlformats.org/officeDocument/2006/relationships/image" Target="../media/image85.png"/><Relationship Id="rId34" Type="http://schemas.openxmlformats.org/officeDocument/2006/relationships/image" Target="../media/image86.png"/><Relationship Id="rId35" Type="http://schemas.openxmlformats.org/officeDocument/2006/relationships/image" Target="../media/image87.png"/><Relationship Id="rId36" Type="http://schemas.openxmlformats.org/officeDocument/2006/relationships/image" Target="../media/image8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393.png"/><Relationship Id="rId15" Type="http://schemas.openxmlformats.org/officeDocument/2006/relationships/image" Target="../media/image394.png"/><Relationship Id="rId16" Type="http://schemas.openxmlformats.org/officeDocument/2006/relationships/image" Target="../media/image395.png"/><Relationship Id="rId17" Type="http://schemas.openxmlformats.org/officeDocument/2006/relationships/image" Target="../media/image396.png"/><Relationship Id="rId18" Type="http://schemas.openxmlformats.org/officeDocument/2006/relationships/image" Target="../media/image232.png"/><Relationship Id="rId19" Type="http://schemas.openxmlformats.org/officeDocument/2006/relationships/image" Target="../media/image234.png"/><Relationship Id="rId20" Type="http://schemas.openxmlformats.org/officeDocument/2006/relationships/image" Target="../media/image236.png"/><Relationship Id="rId21" Type="http://schemas.openxmlformats.org/officeDocument/2006/relationships/image" Target="../media/image238.png"/><Relationship Id="rId22" Type="http://schemas.openxmlformats.org/officeDocument/2006/relationships/image" Target="../media/image241.png"/><Relationship Id="rId23" Type="http://schemas.openxmlformats.org/officeDocument/2006/relationships/image" Target="../media/image242.png"/><Relationship Id="rId24" Type="http://schemas.openxmlformats.org/officeDocument/2006/relationships/image" Target="../media/image244.png"/><Relationship Id="rId25" Type="http://schemas.openxmlformats.org/officeDocument/2006/relationships/image" Target="../media/image246.png"/><Relationship Id="rId26" Type="http://schemas.openxmlformats.org/officeDocument/2006/relationships/image" Target="../media/image397.png"/><Relationship Id="rId27" Type="http://schemas.openxmlformats.org/officeDocument/2006/relationships/image" Target="../media/image398.png"/><Relationship Id="rId28" Type="http://schemas.openxmlformats.org/officeDocument/2006/relationships/image" Target="../media/image399.png"/><Relationship Id="rId29" Type="http://schemas.openxmlformats.org/officeDocument/2006/relationships/image" Target="../media/image400.png"/><Relationship Id="rId30" Type="http://schemas.openxmlformats.org/officeDocument/2006/relationships/image" Target="../media/image401.png"/><Relationship Id="rId31" Type="http://schemas.openxmlformats.org/officeDocument/2006/relationships/image" Target="../media/image402.png"/><Relationship Id="rId32" Type="http://schemas.openxmlformats.org/officeDocument/2006/relationships/image" Target="../media/image403.png"/><Relationship Id="rId33" Type="http://schemas.openxmlformats.org/officeDocument/2006/relationships/image" Target="../media/image404.png"/><Relationship Id="rId34" Type="http://schemas.openxmlformats.org/officeDocument/2006/relationships/image" Target="../media/image405.png"/><Relationship Id="rId35" Type="http://schemas.openxmlformats.org/officeDocument/2006/relationships/image" Target="../media/image406.png"/><Relationship Id="rId36" Type="http://schemas.openxmlformats.org/officeDocument/2006/relationships/image" Target="../media/image40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421.png"/><Relationship Id="rId16" Type="http://schemas.openxmlformats.org/officeDocument/2006/relationships/image" Target="../media/image42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429.png"/><Relationship Id="rId9" Type="http://schemas.openxmlformats.org/officeDocument/2006/relationships/image" Target="../media/image430.png"/><Relationship Id="rId10" Type="http://schemas.openxmlformats.org/officeDocument/2006/relationships/image" Target="../media/image431.png"/><Relationship Id="rId11" Type="http://schemas.openxmlformats.org/officeDocument/2006/relationships/image" Target="../media/image432.png"/><Relationship Id="rId12" Type="http://schemas.openxmlformats.org/officeDocument/2006/relationships/image" Target="../media/image433.png"/><Relationship Id="rId13" Type="http://schemas.openxmlformats.org/officeDocument/2006/relationships/image" Target="../media/image434.png"/><Relationship Id="rId14" Type="http://schemas.openxmlformats.org/officeDocument/2006/relationships/image" Target="../media/image435.png"/><Relationship Id="rId15" Type="http://schemas.openxmlformats.org/officeDocument/2006/relationships/image" Target="../media/image436.png"/><Relationship Id="rId16" Type="http://schemas.openxmlformats.org/officeDocument/2006/relationships/image" Target="../media/image437.png"/><Relationship Id="rId17" Type="http://schemas.openxmlformats.org/officeDocument/2006/relationships/image" Target="../media/image438.png"/><Relationship Id="rId18" Type="http://schemas.openxmlformats.org/officeDocument/2006/relationships/image" Target="../media/image439.png"/><Relationship Id="rId19" Type="http://schemas.openxmlformats.org/officeDocument/2006/relationships/image" Target="../media/image440.png"/><Relationship Id="rId20" Type="http://schemas.openxmlformats.org/officeDocument/2006/relationships/image" Target="../media/image441.png"/><Relationship Id="rId21" Type="http://schemas.openxmlformats.org/officeDocument/2006/relationships/image" Target="../media/image442.png"/><Relationship Id="rId22" Type="http://schemas.openxmlformats.org/officeDocument/2006/relationships/image" Target="../media/image44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jp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92.png"/><Relationship Id="rId10" Type="http://schemas.openxmlformats.org/officeDocument/2006/relationships/image" Target="../media/image10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97.png"/><Relationship Id="rId6" Type="http://schemas.openxmlformats.org/officeDocument/2006/relationships/image" Target="../media/image111.jp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20" Type="http://schemas.openxmlformats.org/officeDocument/2006/relationships/image" Target="../media/image125.png"/><Relationship Id="rId21" Type="http://schemas.openxmlformats.org/officeDocument/2006/relationships/image" Target="../media/image126.png"/><Relationship Id="rId22" Type="http://schemas.openxmlformats.org/officeDocument/2006/relationships/image" Target="../media/image127.png"/><Relationship Id="rId23" Type="http://schemas.openxmlformats.org/officeDocument/2006/relationships/image" Target="../media/image128.png"/><Relationship Id="rId24" Type="http://schemas.openxmlformats.org/officeDocument/2006/relationships/image" Target="../media/image129.png"/><Relationship Id="rId25" Type="http://schemas.openxmlformats.org/officeDocument/2006/relationships/image" Target="../media/image130.png"/><Relationship Id="rId26" Type="http://schemas.openxmlformats.org/officeDocument/2006/relationships/image" Target="../media/image13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Relationship Id="rId18" Type="http://schemas.openxmlformats.org/officeDocument/2006/relationships/image" Target="../media/image148.png"/><Relationship Id="rId19" Type="http://schemas.openxmlformats.org/officeDocument/2006/relationships/image" Target="../media/image149.png"/><Relationship Id="rId20" Type="http://schemas.openxmlformats.org/officeDocument/2006/relationships/image" Target="../media/image150.png"/><Relationship Id="rId21" Type="http://schemas.openxmlformats.org/officeDocument/2006/relationships/image" Target="../media/image151.jpg"/><Relationship Id="rId22" Type="http://schemas.openxmlformats.org/officeDocument/2006/relationships/image" Target="../media/image152.jpg"/><Relationship Id="rId23" Type="http://schemas.openxmlformats.org/officeDocument/2006/relationships/image" Target="../media/image15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75916" y="1449324"/>
              <a:ext cx="1603883" cy="5471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70248" y="1499616"/>
              <a:ext cx="5493258" cy="4960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59580" y="6067044"/>
              <a:ext cx="3757422" cy="5112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390771" y="6119876"/>
            <a:ext cx="3411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5">
                <a:solidFill>
                  <a:srgbClr val="FFFFFF"/>
                </a:solidFill>
                <a:latin typeface="Verdana"/>
                <a:cs typeface="Verdana"/>
              </a:rPr>
              <a:t>FA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BK</a:t>
            </a:r>
            <a:r>
              <a:rPr dirty="0" sz="18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FINANCE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Verdana"/>
                <a:cs typeface="Verdana"/>
              </a:rPr>
              <a:t>Ltd.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27148" y="2461260"/>
            <a:ext cx="7560309" cy="677545"/>
            <a:chOff x="2327148" y="2461260"/>
            <a:chExt cx="7560309" cy="677545"/>
          </a:xfrm>
        </p:grpSpPr>
        <p:sp>
          <p:nvSpPr>
            <p:cNvPr id="9" name="object 9"/>
            <p:cNvSpPr/>
            <p:nvPr/>
          </p:nvSpPr>
          <p:spPr>
            <a:xfrm>
              <a:off x="2327148" y="2461260"/>
              <a:ext cx="611886" cy="67741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35936" y="2461260"/>
              <a:ext cx="931926" cy="6774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50108" y="2461260"/>
              <a:ext cx="1236725" cy="6774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67555" y="2461260"/>
              <a:ext cx="803910" cy="6774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50664" y="2461260"/>
              <a:ext cx="1386077" cy="67741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617463" y="2461260"/>
              <a:ext cx="1046226" cy="6774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341363" y="2461260"/>
              <a:ext cx="1059941" cy="67741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82027" y="2461260"/>
              <a:ext cx="863346" cy="67741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626095" y="2461260"/>
              <a:ext cx="966977" cy="67741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273795" y="2461260"/>
              <a:ext cx="1383029" cy="67741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53728" y="2461260"/>
              <a:ext cx="471690" cy="67741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357360" y="2461260"/>
              <a:ext cx="529577" cy="67741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“</a:t>
            </a:r>
            <a:r>
              <a:rPr dirty="0" spc="-204"/>
              <a:t> </a:t>
            </a:r>
            <a:r>
              <a:rPr dirty="0" spc="180"/>
              <a:t>We</a:t>
            </a:r>
            <a:r>
              <a:rPr dirty="0" spc="-180"/>
              <a:t> </a:t>
            </a:r>
            <a:r>
              <a:rPr dirty="0" spc="45"/>
              <a:t>focus</a:t>
            </a:r>
            <a:r>
              <a:rPr dirty="0" spc="-195"/>
              <a:t> </a:t>
            </a:r>
            <a:r>
              <a:rPr dirty="0" spc="90"/>
              <a:t>on</a:t>
            </a:r>
            <a:r>
              <a:rPr dirty="0" spc="-204"/>
              <a:t> </a:t>
            </a:r>
            <a:r>
              <a:rPr dirty="0" spc="5"/>
              <a:t>values</a:t>
            </a:r>
            <a:r>
              <a:rPr dirty="0" spc="-200"/>
              <a:t> </a:t>
            </a:r>
            <a:r>
              <a:rPr dirty="0" spc="50"/>
              <a:t>that</a:t>
            </a:r>
            <a:r>
              <a:rPr dirty="0" spc="-215"/>
              <a:t> </a:t>
            </a:r>
            <a:r>
              <a:rPr dirty="0" spc="30"/>
              <a:t>only</a:t>
            </a:r>
            <a:r>
              <a:rPr dirty="0" spc="-195"/>
              <a:t> </a:t>
            </a:r>
            <a:r>
              <a:rPr dirty="0" spc="114"/>
              <a:t>we</a:t>
            </a:r>
            <a:r>
              <a:rPr dirty="0" spc="-195"/>
              <a:t> </a:t>
            </a:r>
            <a:r>
              <a:rPr dirty="0" spc="75"/>
              <a:t>can</a:t>
            </a:r>
            <a:r>
              <a:rPr dirty="0" spc="-195"/>
              <a:t> </a:t>
            </a:r>
            <a:r>
              <a:rPr dirty="0" spc="-20"/>
              <a:t>create.</a:t>
            </a:r>
            <a:r>
              <a:rPr dirty="0" spc="-575"/>
              <a:t> </a:t>
            </a:r>
            <a:r>
              <a:rPr dirty="0" spc="-105"/>
              <a:t>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30668" y="2584704"/>
            <a:ext cx="1408430" cy="1689100"/>
          </a:xfrm>
          <a:custGeom>
            <a:avLst/>
            <a:gdLst/>
            <a:ahLst/>
            <a:cxnLst/>
            <a:rect l="l" t="t" r="r" b="b"/>
            <a:pathLst>
              <a:path w="1408429" h="1689100">
                <a:moveTo>
                  <a:pt x="1408176" y="0"/>
                </a:moveTo>
                <a:lnTo>
                  <a:pt x="0" y="0"/>
                </a:lnTo>
                <a:lnTo>
                  <a:pt x="0" y="1688592"/>
                </a:lnTo>
                <a:lnTo>
                  <a:pt x="1408176" y="1688592"/>
                </a:lnTo>
                <a:lnTo>
                  <a:pt x="1408176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12494" y="986154"/>
            <a:ext cx="93668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5" b="1">
                <a:solidFill>
                  <a:srgbClr val="404040"/>
                </a:solidFill>
                <a:latin typeface="Noto Sans CJK HK"/>
                <a:cs typeface="Noto Sans CJK HK"/>
              </a:rPr>
              <a:t>Growing </a:t>
            </a:r>
            <a:r>
              <a:rPr dirty="0" sz="1600" spc="-65" b="1">
                <a:solidFill>
                  <a:srgbClr val="404040"/>
                </a:solidFill>
                <a:latin typeface="Noto Sans CJK HK"/>
                <a:cs typeface="Noto Sans CJK HK"/>
              </a:rPr>
              <a:t>coral </a:t>
            </a:r>
            <a:r>
              <a:rPr dirty="0" sz="1600" spc="-50" b="1">
                <a:solidFill>
                  <a:srgbClr val="404040"/>
                </a:solidFill>
                <a:latin typeface="Noto Sans CJK HK"/>
                <a:cs typeface="Noto Sans CJK HK"/>
              </a:rPr>
              <a:t>reefs </a:t>
            </a:r>
            <a:r>
              <a:rPr dirty="0" sz="1600" spc="-40" b="1">
                <a:solidFill>
                  <a:srgbClr val="404040"/>
                </a:solidFill>
                <a:latin typeface="Noto Sans CJK HK"/>
                <a:cs typeface="Noto Sans CJK HK"/>
              </a:rPr>
              <a:t>on </a:t>
            </a:r>
            <a:r>
              <a:rPr dirty="0" sz="1600" spc="-65" b="1">
                <a:solidFill>
                  <a:srgbClr val="404040"/>
                </a:solidFill>
                <a:latin typeface="Noto Sans CJK HK"/>
                <a:cs typeface="Noto Sans CJK HK"/>
              </a:rPr>
              <a:t>planets </a:t>
            </a:r>
            <a:r>
              <a:rPr dirty="0" sz="1600" spc="-70" b="1">
                <a:solidFill>
                  <a:srgbClr val="404040"/>
                </a:solidFill>
                <a:latin typeface="Noto Sans CJK HK"/>
                <a:cs typeface="Noto Sans CJK HK"/>
              </a:rPr>
              <a:t>that have </a:t>
            </a:r>
            <a:r>
              <a:rPr dirty="0" sz="1600" spc="-55" b="1">
                <a:solidFill>
                  <a:srgbClr val="404040"/>
                </a:solidFill>
                <a:latin typeface="Noto Sans CJK HK"/>
                <a:cs typeface="Noto Sans CJK HK"/>
              </a:rPr>
              <a:t>been </a:t>
            </a:r>
            <a:r>
              <a:rPr dirty="0" sz="1600" spc="-45" b="1">
                <a:solidFill>
                  <a:srgbClr val="404040"/>
                </a:solidFill>
                <a:latin typeface="Noto Sans CJK HK"/>
                <a:cs typeface="Noto Sans CJK HK"/>
              </a:rPr>
              <a:t>desertified to </a:t>
            </a:r>
            <a:r>
              <a:rPr dirty="0" sz="1600" spc="-70" b="1">
                <a:solidFill>
                  <a:srgbClr val="404040"/>
                </a:solidFill>
                <a:latin typeface="Noto Sans CJK HK"/>
                <a:cs typeface="Noto Sans CJK HK"/>
              </a:rPr>
              <a:t>create </a:t>
            </a:r>
            <a:r>
              <a:rPr dirty="0" sz="1600" spc="-80" b="1">
                <a:solidFill>
                  <a:srgbClr val="404040"/>
                </a:solidFill>
                <a:latin typeface="Noto Sans CJK HK"/>
                <a:cs typeface="Noto Sans CJK HK"/>
              </a:rPr>
              <a:t>a </a:t>
            </a:r>
            <a:r>
              <a:rPr dirty="0" sz="1600" spc="-55" b="1">
                <a:solidFill>
                  <a:srgbClr val="404040"/>
                </a:solidFill>
                <a:latin typeface="Noto Sans CJK HK"/>
                <a:cs typeface="Noto Sans CJK HK"/>
              </a:rPr>
              <a:t>beautiful </a:t>
            </a:r>
            <a:r>
              <a:rPr dirty="0" sz="1600" spc="-65" b="1">
                <a:solidFill>
                  <a:srgbClr val="404040"/>
                </a:solidFill>
                <a:latin typeface="Noto Sans CJK HK"/>
                <a:cs typeface="Noto Sans CJK HK"/>
              </a:rPr>
              <a:t>coral </a:t>
            </a:r>
            <a:r>
              <a:rPr dirty="0" sz="1600" spc="-50" b="1">
                <a:solidFill>
                  <a:srgbClr val="404040"/>
                </a:solidFill>
                <a:latin typeface="Noto Sans CJK HK"/>
                <a:cs typeface="Noto Sans CJK HK"/>
              </a:rPr>
              <a:t>reef</a:t>
            </a:r>
            <a:r>
              <a:rPr dirty="0" sz="1600" spc="10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600" spc="-60" b="1">
                <a:solidFill>
                  <a:srgbClr val="404040"/>
                </a:solidFill>
                <a:latin typeface="Noto Sans CJK HK"/>
                <a:cs typeface="Noto Sans CJK HK"/>
              </a:rPr>
              <a:t>planet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12976" y="1941576"/>
            <a:ext cx="5095240" cy="4165600"/>
            <a:chOff x="1712976" y="1941576"/>
            <a:chExt cx="5095240" cy="4165600"/>
          </a:xfrm>
        </p:grpSpPr>
        <p:sp>
          <p:nvSpPr>
            <p:cNvPr id="5" name="object 5"/>
            <p:cNvSpPr/>
            <p:nvPr/>
          </p:nvSpPr>
          <p:spPr>
            <a:xfrm>
              <a:off x="2918460" y="2438400"/>
              <a:ext cx="1408430" cy="1687195"/>
            </a:xfrm>
            <a:custGeom>
              <a:avLst/>
              <a:gdLst/>
              <a:ahLst/>
              <a:cxnLst/>
              <a:rect l="l" t="t" r="r" b="b"/>
              <a:pathLst>
                <a:path w="1408429" h="1687195">
                  <a:moveTo>
                    <a:pt x="1408176" y="0"/>
                  </a:moveTo>
                  <a:lnTo>
                    <a:pt x="0" y="0"/>
                  </a:lnTo>
                  <a:lnTo>
                    <a:pt x="0" y="1687068"/>
                  </a:lnTo>
                  <a:lnTo>
                    <a:pt x="1408176" y="1687068"/>
                  </a:lnTo>
                  <a:lnTo>
                    <a:pt x="14081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19300" y="3268980"/>
              <a:ext cx="3194304" cy="28376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33956" y="1941576"/>
              <a:ext cx="3438144" cy="34366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66716" y="4604511"/>
              <a:ext cx="493395" cy="589915"/>
            </a:xfrm>
            <a:custGeom>
              <a:avLst/>
              <a:gdLst/>
              <a:ahLst/>
              <a:cxnLst/>
              <a:rect l="l" t="t" r="r" b="b"/>
              <a:pathLst>
                <a:path w="493395" h="589914">
                  <a:moveTo>
                    <a:pt x="488314" y="0"/>
                  </a:moveTo>
                  <a:lnTo>
                    <a:pt x="477529" y="44385"/>
                  </a:lnTo>
                  <a:lnTo>
                    <a:pt x="461374" y="86955"/>
                  </a:lnTo>
                  <a:lnTo>
                    <a:pt x="440146" y="127432"/>
                  </a:lnTo>
                  <a:lnTo>
                    <a:pt x="414144" y="165535"/>
                  </a:lnTo>
                  <a:lnTo>
                    <a:pt x="383664" y="200986"/>
                  </a:lnTo>
                  <a:lnTo>
                    <a:pt x="349006" y="233506"/>
                  </a:lnTo>
                  <a:lnTo>
                    <a:pt x="310466" y="262818"/>
                  </a:lnTo>
                  <a:lnTo>
                    <a:pt x="268342" y="288640"/>
                  </a:lnTo>
                  <a:lnTo>
                    <a:pt x="222932" y="310696"/>
                  </a:lnTo>
                  <a:lnTo>
                    <a:pt x="174533" y="328706"/>
                  </a:lnTo>
                  <a:lnTo>
                    <a:pt x="123444" y="342392"/>
                  </a:lnTo>
                  <a:lnTo>
                    <a:pt x="123444" y="218439"/>
                  </a:lnTo>
                  <a:lnTo>
                    <a:pt x="0" y="417321"/>
                  </a:lnTo>
                  <a:lnTo>
                    <a:pt x="123444" y="589788"/>
                  </a:lnTo>
                  <a:lnTo>
                    <a:pt x="123444" y="465836"/>
                  </a:lnTo>
                  <a:lnTo>
                    <a:pt x="174513" y="452170"/>
                  </a:lnTo>
                  <a:lnTo>
                    <a:pt x="222679" y="434286"/>
                  </a:lnTo>
                  <a:lnTo>
                    <a:pt x="267706" y="412486"/>
                  </a:lnTo>
                  <a:lnTo>
                    <a:pt x="309357" y="387068"/>
                  </a:lnTo>
                  <a:lnTo>
                    <a:pt x="347398" y="358334"/>
                  </a:lnTo>
                  <a:lnTo>
                    <a:pt x="381592" y="326583"/>
                  </a:lnTo>
                  <a:lnTo>
                    <a:pt x="411702" y="292115"/>
                  </a:lnTo>
                  <a:lnTo>
                    <a:pt x="437493" y="255232"/>
                  </a:lnTo>
                  <a:lnTo>
                    <a:pt x="458728" y="216232"/>
                  </a:lnTo>
                  <a:lnTo>
                    <a:pt x="475172" y="175416"/>
                  </a:lnTo>
                  <a:lnTo>
                    <a:pt x="486589" y="133085"/>
                  </a:lnTo>
                  <a:lnTo>
                    <a:pt x="492742" y="89539"/>
                  </a:lnTo>
                  <a:lnTo>
                    <a:pt x="493396" y="45077"/>
                  </a:lnTo>
                  <a:lnTo>
                    <a:pt x="488314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66716" y="4125468"/>
              <a:ext cx="494030" cy="541020"/>
            </a:xfrm>
            <a:custGeom>
              <a:avLst/>
              <a:gdLst/>
              <a:ahLst/>
              <a:cxnLst/>
              <a:rect l="l" t="t" r="r" b="b"/>
              <a:pathLst>
                <a:path w="494029" h="541020">
                  <a:moveTo>
                    <a:pt x="0" y="0"/>
                  </a:moveTo>
                  <a:lnTo>
                    <a:pt x="0" y="123443"/>
                  </a:lnTo>
                  <a:lnTo>
                    <a:pt x="50479" y="125598"/>
                  </a:lnTo>
                  <a:lnTo>
                    <a:pt x="99502" y="131921"/>
                  </a:lnTo>
                  <a:lnTo>
                    <a:pt x="146820" y="142203"/>
                  </a:lnTo>
                  <a:lnTo>
                    <a:pt x="192184" y="156235"/>
                  </a:lnTo>
                  <a:lnTo>
                    <a:pt x="235347" y="173807"/>
                  </a:lnTo>
                  <a:lnTo>
                    <a:pt x="276059" y="194709"/>
                  </a:lnTo>
                  <a:lnTo>
                    <a:pt x="314072" y="218732"/>
                  </a:lnTo>
                  <a:lnTo>
                    <a:pt x="349138" y="245665"/>
                  </a:lnTo>
                  <a:lnTo>
                    <a:pt x="381009" y="275300"/>
                  </a:lnTo>
                  <a:lnTo>
                    <a:pt x="409437" y="307426"/>
                  </a:lnTo>
                  <a:lnTo>
                    <a:pt x="434172" y="341834"/>
                  </a:lnTo>
                  <a:lnTo>
                    <a:pt x="454967" y="378315"/>
                  </a:lnTo>
                  <a:lnTo>
                    <a:pt x="471573" y="416658"/>
                  </a:lnTo>
                  <a:lnTo>
                    <a:pt x="483742" y="456654"/>
                  </a:lnTo>
                  <a:lnTo>
                    <a:pt x="491226" y="498093"/>
                  </a:lnTo>
                  <a:lnTo>
                    <a:pt x="493775" y="540765"/>
                  </a:lnTo>
                  <a:lnTo>
                    <a:pt x="493775" y="417321"/>
                  </a:lnTo>
                  <a:lnTo>
                    <a:pt x="491226" y="374649"/>
                  </a:lnTo>
                  <a:lnTo>
                    <a:pt x="483742" y="333210"/>
                  </a:lnTo>
                  <a:lnTo>
                    <a:pt x="471573" y="293214"/>
                  </a:lnTo>
                  <a:lnTo>
                    <a:pt x="454967" y="254871"/>
                  </a:lnTo>
                  <a:lnTo>
                    <a:pt x="434172" y="218390"/>
                  </a:lnTo>
                  <a:lnTo>
                    <a:pt x="409437" y="183982"/>
                  </a:lnTo>
                  <a:lnTo>
                    <a:pt x="381009" y="151856"/>
                  </a:lnTo>
                  <a:lnTo>
                    <a:pt x="349138" y="122221"/>
                  </a:lnTo>
                  <a:lnTo>
                    <a:pt x="314072" y="95288"/>
                  </a:lnTo>
                  <a:lnTo>
                    <a:pt x="276059" y="71265"/>
                  </a:lnTo>
                  <a:lnTo>
                    <a:pt x="235347" y="50363"/>
                  </a:lnTo>
                  <a:lnTo>
                    <a:pt x="192184" y="32791"/>
                  </a:lnTo>
                  <a:lnTo>
                    <a:pt x="146820" y="18759"/>
                  </a:lnTo>
                  <a:lnTo>
                    <a:pt x="99502" y="8477"/>
                  </a:lnTo>
                  <a:lnTo>
                    <a:pt x="50479" y="2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44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13294" y="4160011"/>
              <a:ext cx="492125" cy="589280"/>
            </a:xfrm>
            <a:custGeom>
              <a:avLst/>
              <a:gdLst/>
              <a:ahLst/>
              <a:cxnLst/>
              <a:rect l="l" t="t" r="r" b="b"/>
              <a:pathLst>
                <a:path w="492125" h="589279">
                  <a:moveTo>
                    <a:pt x="368870" y="0"/>
                  </a:moveTo>
                  <a:lnTo>
                    <a:pt x="368870" y="123570"/>
                  </a:lnTo>
                  <a:lnTo>
                    <a:pt x="317962" y="137207"/>
                  </a:lnTo>
                  <a:lnTo>
                    <a:pt x="269951" y="155058"/>
                  </a:lnTo>
                  <a:lnTo>
                    <a:pt x="225071" y="176822"/>
                  </a:lnTo>
                  <a:lnTo>
                    <a:pt x="183557" y="202201"/>
                  </a:lnTo>
                  <a:lnTo>
                    <a:pt x="145643" y="230893"/>
                  </a:lnTo>
                  <a:lnTo>
                    <a:pt x="111562" y="262600"/>
                  </a:lnTo>
                  <a:lnTo>
                    <a:pt x="81548" y="297021"/>
                  </a:lnTo>
                  <a:lnTo>
                    <a:pt x="55837" y="333856"/>
                  </a:lnTo>
                  <a:lnTo>
                    <a:pt x="34661" y="372805"/>
                  </a:lnTo>
                  <a:lnTo>
                    <a:pt x="18255" y="413569"/>
                  </a:lnTo>
                  <a:lnTo>
                    <a:pt x="6854" y="455848"/>
                  </a:lnTo>
                  <a:lnTo>
                    <a:pt x="691" y="499341"/>
                  </a:lnTo>
                  <a:lnTo>
                    <a:pt x="0" y="543749"/>
                  </a:lnTo>
                  <a:lnTo>
                    <a:pt x="5015" y="588771"/>
                  </a:lnTo>
                  <a:lnTo>
                    <a:pt x="15759" y="544449"/>
                  </a:lnTo>
                  <a:lnTo>
                    <a:pt x="31862" y="501930"/>
                  </a:lnTo>
                  <a:lnTo>
                    <a:pt x="53025" y="461496"/>
                  </a:lnTo>
                  <a:lnTo>
                    <a:pt x="78952" y="423425"/>
                  </a:lnTo>
                  <a:lnTo>
                    <a:pt x="109346" y="387998"/>
                  </a:lnTo>
                  <a:lnTo>
                    <a:pt x="143910" y="355495"/>
                  </a:lnTo>
                  <a:lnTo>
                    <a:pt x="182345" y="326195"/>
                  </a:lnTo>
                  <a:lnTo>
                    <a:pt x="224356" y="300379"/>
                  </a:lnTo>
                  <a:lnTo>
                    <a:pt x="269646" y="278327"/>
                  </a:lnTo>
                  <a:lnTo>
                    <a:pt x="317916" y="260319"/>
                  </a:lnTo>
                  <a:lnTo>
                    <a:pt x="368870" y="246633"/>
                  </a:lnTo>
                  <a:lnTo>
                    <a:pt x="368870" y="370205"/>
                  </a:lnTo>
                  <a:lnTo>
                    <a:pt x="491933" y="171831"/>
                  </a:lnTo>
                  <a:lnTo>
                    <a:pt x="36887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12976" y="4687316"/>
              <a:ext cx="492759" cy="540385"/>
            </a:xfrm>
            <a:custGeom>
              <a:avLst/>
              <a:gdLst/>
              <a:ahLst/>
              <a:cxnLst/>
              <a:rect l="l" t="t" r="r" b="b"/>
              <a:pathLst>
                <a:path w="492760" h="540385">
                  <a:moveTo>
                    <a:pt x="0" y="0"/>
                  </a:moveTo>
                  <a:lnTo>
                    <a:pt x="0" y="123062"/>
                  </a:lnTo>
                  <a:lnTo>
                    <a:pt x="2540" y="165689"/>
                  </a:lnTo>
                  <a:lnTo>
                    <a:pt x="9999" y="207085"/>
                  </a:lnTo>
                  <a:lnTo>
                    <a:pt x="22126" y="247041"/>
                  </a:lnTo>
                  <a:lnTo>
                    <a:pt x="38677" y="285347"/>
                  </a:lnTo>
                  <a:lnTo>
                    <a:pt x="59403" y="321793"/>
                  </a:lnTo>
                  <a:lnTo>
                    <a:pt x="84057" y="356170"/>
                  </a:lnTo>
                  <a:lnTo>
                    <a:pt x="112392" y="388268"/>
                  </a:lnTo>
                  <a:lnTo>
                    <a:pt x="144160" y="417877"/>
                  </a:lnTo>
                  <a:lnTo>
                    <a:pt x="179115" y="444788"/>
                  </a:lnTo>
                  <a:lnTo>
                    <a:pt x="217010" y="468791"/>
                  </a:lnTo>
                  <a:lnTo>
                    <a:pt x="257596" y="489677"/>
                  </a:lnTo>
                  <a:lnTo>
                    <a:pt x="300626" y="507236"/>
                  </a:lnTo>
                  <a:lnTo>
                    <a:pt x="345855" y="521257"/>
                  </a:lnTo>
                  <a:lnTo>
                    <a:pt x="393033" y="531532"/>
                  </a:lnTo>
                  <a:lnTo>
                    <a:pt x="441914" y="537851"/>
                  </a:lnTo>
                  <a:lnTo>
                    <a:pt x="492251" y="540003"/>
                  </a:lnTo>
                  <a:lnTo>
                    <a:pt x="492251" y="416940"/>
                  </a:lnTo>
                  <a:lnTo>
                    <a:pt x="441914" y="414788"/>
                  </a:lnTo>
                  <a:lnTo>
                    <a:pt x="393033" y="408469"/>
                  </a:lnTo>
                  <a:lnTo>
                    <a:pt x="345855" y="398194"/>
                  </a:lnTo>
                  <a:lnTo>
                    <a:pt x="300626" y="384173"/>
                  </a:lnTo>
                  <a:lnTo>
                    <a:pt x="257596" y="366614"/>
                  </a:lnTo>
                  <a:lnTo>
                    <a:pt x="217010" y="345728"/>
                  </a:lnTo>
                  <a:lnTo>
                    <a:pt x="179115" y="321725"/>
                  </a:lnTo>
                  <a:lnTo>
                    <a:pt x="144160" y="294814"/>
                  </a:lnTo>
                  <a:lnTo>
                    <a:pt x="112392" y="265205"/>
                  </a:lnTo>
                  <a:lnTo>
                    <a:pt x="84057" y="233107"/>
                  </a:lnTo>
                  <a:lnTo>
                    <a:pt x="59403" y="198730"/>
                  </a:lnTo>
                  <a:lnTo>
                    <a:pt x="38677" y="162284"/>
                  </a:lnTo>
                  <a:lnTo>
                    <a:pt x="22126" y="123978"/>
                  </a:lnTo>
                  <a:lnTo>
                    <a:pt x="9999" y="84022"/>
                  </a:lnTo>
                  <a:lnTo>
                    <a:pt x="2540" y="42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44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44796" y="3160776"/>
              <a:ext cx="1963420" cy="792480"/>
            </a:xfrm>
            <a:custGeom>
              <a:avLst/>
              <a:gdLst/>
              <a:ahLst/>
              <a:cxnLst/>
              <a:rect l="l" t="t" r="r" b="b"/>
              <a:pathLst>
                <a:path w="1963420" h="792479">
                  <a:moveTo>
                    <a:pt x="1566671" y="0"/>
                  </a:moveTo>
                  <a:lnTo>
                    <a:pt x="1566671" y="198120"/>
                  </a:lnTo>
                  <a:lnTo>
                    <a:pt x="0" y="198120"/>
                  </a:lnTo>
                  <a:lnTo>
                    <a:pt x="0" y="594360"/>
                  </a:lnTo>
                  <a:lnTo>
                    <a:pt x="1566671" y="594360"/>
                  </a:lnTo>
                  <a:lnTo>
                    <a:pt x="1566671" y="792480"/>
                  </a:lnTo>
                  <a:lnTo>
                    <a:pt x="1962911" y="396239"/>
                  </a:lnTo>
                  <a:lnTo>
                    <a:pt x="15666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73752" y="3322320"/>
              <a:ext cx="1776222" cy="3451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18176" y="3505200"/>
              <a:ext cx="1034034" cy="3451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958588" y="3359277"/>
            <a:ext cx="15411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FFFFFF"/>
                </a:solidFill>
                <a:latin typeface="Noto Sans CJK HK"/>
                <a:cs typeface="Noto Sans CJK HK"/>
              </a:rPr>
              <a:t>Decorating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the</a:t>
            </a:r>
            <a:r>
              <a:rPr dirty="0" sz="1200" spc="4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Coral</a:t>
            </a:r>
            <a:endParaRPr sz="1200">
              <a:latin typeface="Noto Sans CJK HK"/>
              <a:cs typeface="Noto Sans CJK HK"/>
            </a:endParaRPr>
          </a:p>
          <a:p>
            <a:pPr algn="ctr" marL="1905">
              <a:lnSpc>
                <a:spcPct val="100000"/>
              </a:lnSpc>
            </a:pP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Reef</a:t>
            </a:r>
            <a:r>
              <a:rPr dirty="0" sz="1200" spc="15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50" b="1">
                <a:solidFill>
                  <a:srgbClr val="FFFFFF"/>
                </a:solidFill>
                <a:latin typeface="Noto Sans CJK HK"/>
                <a:cs typeface="Noto Sans CJK HK"/>
              </a:rPr>
              <a:t>Planet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98491" y="2167127"/>
            <a:ext cx="2611120" cy="737870"/>
          </a:xfrm>
          <a:custGeom>
            <a:avLst/>
            <a:gdLst/>
            <a:ahLst/>
            <a:cxnLst/>
            <a:rect l="l" t="t" r="r" b="b"/>
            <a:pathLst>
              <a:path w="2611120" h="737869">
                <a:moveTo>
                  <a:pt x="0" y="737615"/>
                </a:moveTo>
                <a:lnTo>
                  <a:pt x="2610612" y="737615"/>
                </a:lnTo>
                <a:lnTo>
                  <a:pt x="2610612" y="0"/>
                </a:lnTo>
                <a:lnTo>
                  <a:pt x="0" y="0"/>
                </a:lnTo>
                <a:lnTo>
                  <a:pt x="0" y="737615"/>
                </a:lnTo>
                <a:close/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777232" y="2197100"/>
            <a:ext cx="238188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35" b="1">
                <a:solidFill>
                  <a:srgbClr val="404040"/>
                </a:solidFill>
                <a:latin typeface="Noto Sans CJK HK"/>
                <a:cs typeface="Noto Sans CJK HK"/>
              </a:rPr>
              <a:t>Growing </a:t>
            </a:r>
            <a:r>
              <a:rPr dirty="0" sz="1400" spc="-40" b="1">
                <a:solidFill>
                  <a:srgbClr val="404040"/>
                </a:solidFill>
                <a:latin typeface="Noto Sans CJK HK"/>
                <a:cs typeface="Noto Sans CJK HK"/>
              </a:rPr>
              <a:t>fishes </a:t>
            </a:r>
            <a:r>
              <a:rPr dirty="0" sz="1400" spc="-30" b="1">
                <a:solidFill>
                  <a:srgbClr val="404040"/>
                </a:solidFill>
                <a:latin typeface="Noto Sans CJK HK"/>
                <a:cs typeface="Noto Sans CJK HK"/>
              </a:rPr>
              <a:t>on </a:t>
            </a:r>
            <a:r>
              <a:rPr dirty="0" sz="1400" spc="-70" b="1">
                <a:solidFill>
                  <a:srgbClr val="404040"/>
                </a:solidFill>
                <a:latin typeface="Noto Sans CJK HK"/>
                <a:cs typeface="Noto Sans CJK HK"/>
              </a:rPr>
              <a:t>a </a:t>
            </a:r>
            <a:r>
              <a:rPr dirty="0" sz="1400" spc="-55" b="1">
                <a:solidFill>
                  <a:srgbClr val="404040"/>
                </a:solidFill>
                <a:latin typeface="Noto Sans CJK HK"/>
                <a:cs typeface="Noto Sans CJK HK"/>
              </a:rPr>
              <a:t>planet  </a:t>
            </a:r>
            <a:r>
              <a:rPr dirty="0" sz="1400" spc="-45" b="1">
                <a:solidFill>
                  <a:srgbClr val="404040"/>
                </a:solidFill>
                <a:latin typeface="Noto Sans CJK HK"/>
                <a:cs typeface="Noto Sans CJK HK"/>
              </a:rPr>
              <a:t>in </a:t>
            </a:r>
            <a:r>
              <a:rPr dirty="0" sz="1400" spc="-50" b="1">
                <a:solidFill>
                  <a:srgbClr val="404040"/>
                </a:solidFill>
                <a:latin typeface="Noto Sans CJK HK"/>
                <a:cs typeface="Noto Sans CJK HK"/>
              </a:rPr>
              <a:t>the </a:t>
            </a:r>
            <a:r>
              <a:rPr dirty="0" sz="1400" spc="-65" b="1">
                <a:solidFill>
                  <a:srgbClr val="404040"/>
                </a:solidFill>
                <a:latin typeface="Noto Sans CJK HK"/>
                <a:cs typeface="Noto Sans CJK HK"/>
              </a:rPr>
              <a:t>water </a:t>
            </a:r>
            <a:r>
              <a:rPr dirty="0" sz="1400" spc="-50" b="1">
                <a:solidFill>
                  <a:srgbClr val="404040"/>
                </a:solidFill>
                <a:latin typeface="Noto Sans CJK HK"/>
                <a:cs typeface="Noto Sans CJK HK"/>
              </a:rPr>
              <a:t>and </a:t>
            </a:r>
            <a:r>
              <a:rPr dirty="0" sz="1400" spc="-55" b="1">
                <a:solidFill>
                  <a:srgbClr val="404040"/>
                </a:solidFill>
                <a:latin typeface="Noto Sans CJK HK"/>
                <a:cs typeface="Noto Sans CJK HK"/>
              </a:rPr>
              <a:t>coral </a:t>
            </a:r>
            <a:r>
              <a:rPr dirty="0" sz="1400" spc="-45" b="1">
                <a:solidFill>
                  <a:srgbClr val="404040"/>
                </a:solidFill>
                <a:latin typeface="Noto Sans CJK HK"/>
                <a:cs typeface="Noto Sans CJK HK"/>
              </a:rPr>
              <a:t>reefs  </a:t>
            </a:r>
            <a:r>
              <a:rPr dirty="0" sz="1400" spc="-30" b="1">
                <a:solidFill>
                  <a:srgbClr val="404040"/>
                </a:solidFill>
                <a:latin typeface="Noto Sans CJK HK"/>
                <a:cs typeface="Noto Sans CJK HK"/>
              </a:rPr>
              <a:t>to </a:t>
            </a:r>
            <a:r>
              <a:rPr dirty="0" sz="1400" spc="-50" b="1">
                <a:solidFill>
                  <a:srgbClr val="404040"/>
                </a:solidFill>
                <a:latin typeface="Noto Sans CJK HK"/>
                <a:cs typeface="Noto Sans CJK HK"/>
              </a:rPr>
              <a:t>decorate it</a:t>
            </a:r>
            <a:r>
              <a:rPr dirty="0" sz="1400" spc="-1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400" spc="-45" b="1">
                <a:solidFill>
                  <a:srgbClr val="404040"/>
                </a:solidFill>
                <a:latin typeface="Noto Sans CJK HK"/>
                <a:cs typeface="Noto Sans CJK HK"/>
              </a:rPr>
              <a:t>beautifully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5547" y="5600700"/>
            <a:ext cx="2101850" cy="680085"/>
          </a:xfrm>
          <a:prstGeom prst="rect">
            <a:avLst/>
          </a:prstGeom>
          <a:solidFill>
            <a:srgbClr val="404040"/>
          </a:solidFill>
        </p:spPr>
        <p:txBody>
          <a:bodyPr wrap="square" lIns="0" tIns="155575" rIns="0" bIns="0" rtlCol="0" vert="horz">
            <a:spAutoFit/>
          </a:bodyPr>
          <a:lstStyle/>
          <a:p>
            <a:pPr marL="293370" marR="273685" indent="-15240">
              <a:lnSpc>
                <a:spcPct val="100000"/>
              </a:lnSpc>
              <a:spcBef>
                <a:spcPts val="1225"/>
              </a:spcBef>
            </a:pP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You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can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decorate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the  planet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by </a:t>
            </a: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rotating</a:t>
            </a:r>
            <a:r>
              <a:rPr dirty="0" sz="1200" spc="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60" b="1">
                <a:solidFill>
                  <a:srgbClr val="FFFFFF"/>
                </a:solidFill>
                <a:latin typeface="Noto Sans CJK HK"/>
                <a:cs typeface="Noto Sans CJK HK"/>
              </a:rPr>
              <a:t>it.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044951" y="3957828"/>
            <a:ext cx="3744595" cy="2329180"/>
            <a:chOff x="3044951" y="3957828"/>
            <a:chExt cx="3744595" cy="2329180"/>
          </a:xfrm>
        </p:grpSpPr>
        <p:sp>
          <p:nvSpPr>
            <p:cNvPr id="20" name="object 20"/>
            <p:cNvSpPr/>
            <p:nvPr/>
          </p:nvSpPr>
          <p:spPr>
            <a:xfrm>
              <a:off x="3044951" y="3957828"/>
              <a:ext cx="1208531" cy="877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366896" y="4162298"/>
              <a:ext cx="2005202" cy="20051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37659" y="5606796"/>
              <a:ext cx="2651760" cy="680085"/>
            </a:xfrm>
            <a:custGeom>
              <a:avLst/>
              <a:gdLst/>
              <a:ahLst/>
              <a:cxnLst/>
              <a:rect l="l" t="t" r="r" b="b"/>
              <a:pathLst>
                <a:path w="2651759" h="680085">
                  <a:moveTo>
                    <a:pt x="2651760" y="0"/>
                  </a:moveTo>
                  <a:lnTo>
                    <a:pt x="0" y="0"/>
                  </a:lnTo>
                  <a:lnTo>
                    <a:pt x="0" y="679703"/>
                  </a:lnTo>
                  <a:lnTo>
                    <a:pt x="2651760" y="679703"/>
                  </a:lnTo>
                  <a:lnTo>
                    <a:pt x="26517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209669" y="5749238"/>
            <a:ext cx="25076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7155">
              <a:lnSpc>
                <a:spcPct val="100000"/>
              </a:lnSpc>
              <a:spcBef>
                <a:spcPts val="100"/>
              </a:spcBef>
            </a:pP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You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can </a:t>
            </a:r>
            <a:r>
              <a:rPr dirty="0" sz="1200" spc="-25" b="1">
                <a:solidFill>
                  <a:srgbClr val="FFFFFF"/>
                </a:solidFill>
                <a:latin typeface="Noto Sans CJK HK"/>
                <a:cs typeface="Noto Sans CJK HK"/>
              </a:rPr>
              <a:t>design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coral </a:t>
            </a: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reef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areas  </a:t>
            </a: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by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drawing </a:t>
            </a:r>
            <a:r>
              <a:rPr dirty="0" sz="1200" spc="-50" b="1">
                <a:solidFill>
                  <a:srgbClr val="FFFFFF"/>
                </a:solidFill>
                <a:latin typeface="Noto Sans CJK HK"/>
                <a:cs typeface="Noto Sans CJK HK"/>
              </a:rPr>
              <a:t>directly </a:t>
            </a: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on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the</a:t>
            </a:r>
            <a:r>
              <a:rPr dirty="0" sz="1200" spc="-1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planet.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496811" y="1994916"/>
            <a:ext cx="3660775" cy="4334510"/>
            <a:chOff x="6496811" y="1994916"/>
            <a:chExt cx="3660775" cy="4334510"/>
          </a:xfrm>
        </p:grpSpPr>
        <p:sp>
          <p:nvSpPr>
            <p:cNvPr id="25" name="object 25"/>
            <p:cNvSpPr/>
            <p:nvPr/>
          </p:nvSpPr>
          <p:spPr>
            <a:xfrm>
              <a:off x="6554723" y="2782824"/>
              <a:ext cx="3544824" cy="35463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96811" y="1994916"/>
              <a:ext cx="3660647" cy="36606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541" y="198882"/>
            <a:ext cx="669290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000000"/>
                </a:solidFill>
                <a:latin typeface="Noto Sans CJK HK"/>
                <a:cs typeface="Noto Sans CJK HK"/>
              </a:rPr>
              <a:t>3-4	</a:t>
            </a:r>
            <a:r>
              <a:rPr dirty="0" sz="1800" spc="35">
                <a:solidFill>
                  <a:srgbClr val="000000"/>
                </a:solidFill>
              </a:rPr>
              <a:t>TALENT </a:t>
            </a:r>
            <a:r>
              <a:rPr dirty="0" sz="1800" spc="-40">
                <a:solidFill>
                  <a:srgbClr val="000000"/>
                </a:solidFill>
              </a:rPr>
              <a:t>UTILITY </a:t>
            </a:r>
            <a:r>
              <a:rPr dirty="0" sz="1800" spc="55">
                <a:solidFill>
                  <a:srgbClr val="000000"/>
                </a:solidFill>
              </a:rPr>
              <a:t>TOKEN </a:t>
            </a:r>
            <a:r>
              <a:rPr dirty="0" sz="1800" spc="50" b="1">
                <a:solidFill>
                  <a:srgbClr val="0046A1"/>
                </a:solidFill>
                <a:latin typeface="Noto Sans CJK HK"/>
                <a:cs typeface="Noto Sans CJK HK"/>
              </a:rPr>
              <a:t>MINING </a:t>
            </a:r>
            <a:r>
              <a:rPr dirty="0" sz="1800" spc="90" b="1">
                <a:solidFill>
                  <a:srgbClr val="0046A1"/>
                </a:solidFill>
                <a:latin typeface="Noto Sans CJK HK"/>
                <a:cs typeface="Noto Sans CJK HK"/>
              </a:rPr>
              <a:t>/ </a:t>
            </a:r>
            <a:r>
              <a:rPr dirty="0" sz="1800" spc="-85" b="1">
                <a:solidFill>
                  <a:srgbClr val="C00000"/>
                </a:solidFill>
                <a:latin typeface="Noto Sans CJK HK"/>
                <a:cs typeface="Noto Sans CJK HK"/>
              </a:rPr>
              <a:t>P2E </a:t>
            </a:r>
            <a:r>
              <a:rPr dirty="0" sz="1800" spc="40" b="1">
                <a:solidFill>
                  <a:srgbClr val="C00000"/>
                </a:solidFill>
                <a:latin typeface="Noto Sans CJK HK"/>
                <a:cs typeface="Noto Sans CJK HK"/>
              </a:rPr>
              <a:t>AQUA</a:t>
            </a:r>
            <a:r>
              <a:rPr dirty="0" sz="1800" spc="35" b="1">
                <a:solidFill>
                  <a:srgbClr val="C00000"/>
                </a:solidFill>
                <a:latin typeface="Noto Sans CJK HK"/>
                <a:cs typeface="Noto Sans CJK HK"/>
              </a:rPr>
              <a:t> </a:t>
            </a:r>
            <a:r>
              <a:rPr dirty="0" sz="1800" spc="-30" b="1">
                <a:solidFill>
                  <a:srgbClr val="C00000"/>
                </a:solidFill>
                <a:latin typeface="Noto Sans CJK HK"/>
                <a:cs typeface="Noto Sans CJK HK"/>
              </a:rPr>
              <a:t>PLANET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94819" y="6555960"/>
            <a:ext cx="24447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200" spc="-5">
                <a:solidFill>
                  <a:srgbClr val="888888"/>
                </a:solidFill>
                <a:latin typeface="BM DoHyeon"/>
                <a:cs typeface="BM DoHyeon"/>
              </a:rPr>
              <a:t>9</a:t>
            </a:r>
            <a:endParaRPr sz="1200">
              <a:latin typeface="BM DoHyeon"/>
              <a:cs typeface="BM DoHye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525" y="0"/>
            <a:ext cx="12209145" cy="6858000"/>
            <a:chOff x="-13525" y="0"/>
            <a:chExt cx="12209145" cy="6858000"/>
          </a:xfrm>
        </p:grpSpPr>
        <p:sp>
          <p:nvSpPr>
            <p:cNvPr id="3" name="object 3"/>
            <p:cNvSpPr/>
            <p:nvPr/>
          </p:nvSpPr>
          <p:spPr>
            <a:xfrm>
              <a:off x="538734" y="3973829"/>
              <a:ext cx="11119485" cy="2441575"/>
            </a:xfrm>
            <a:custGeom>
              <a:avLst/>
              <a:gdLst/>
              <a:ahLst/>
              <a:cxnLst/>
              <a:rect l="l" t="t" r="r" b="b"/>
              <a:pathLst>
                <a:path w="11119485" h="2441575">
                  <a:moveTo>
                    <a:pt x="0" y="179197"/>
                  </a:moveTo>
                  <a:lnTo>
                    <a:pt x="6399" y="131571"/>
                  </a:lnTo>
                  <a:lnTo>
                    <a:pt x="24460" y="88768"/>
                  </a:lnTo>
                  <a:lnTo>
                    <a:pt x="52474" y="52498"/>
                  </a:lnTo>
                  <a:lnTo>
                    <a:pt x="88734" y="24473"/>
                  </a:lnTo>
                  <a:lnTo>
                    <a:pt x="131531" y="6403"/>
                  </a:lnTo>
                  <a:lnTo>
                    <a:pt x="179158" y="0"/>
                  </a:lnTo>
                  <a:lnTo>
                    <a:pt x="10939907" y="0"/>
                  </a:lnTo>
                  <a:lnTo>
                    <a:pt x="10987532" y="6403"/>
                  </a:lnTo>
                  <a:lnTo>
                    <a:pt x="11030335" y="24473"/>
                  </a:lnTo>
                  <a:lnTo>
                    <a:pt x="11066605" y="52498"/>
                  </a:lnTo>
                  <a:lnTo>
                    <a:pt x="11094630" y="88768"/>
                  </a:lnTo>
                  <a:lnTo>
                    <a:pt x="11112700" y="131571"/>
                  </a:lnTo>
                  <a:lnTo>
                    <a:pt x="11119104" y="179197"/>
                  </a:lnTo>
                  <a:lnTo>
                    <a:pt x="11119104" y="2262289"/>
                  </a:lnTo>
                  <a:lnTo>
                    <a:pt x="11112700" y="2309916"/>
                  </a:lnTo>
                  <a:lnTo>
                    <a:pt x="11094630" y="2352713"/>
                  </a:lnTo>
                  <a:lnTo>
                    <a:pt x="11066605" y="2388973"/>
                  </a:lnTo>
                  <a:lnTo>
                    <a:pt x="11030335" y="2416987"/>
                  </a:lnTo>
                  <a:lnTo>
                    <a:pt x="10987532" y="2435048"/>
                  </a:lnTo>
                  <a:lnTo>
                    <a:pt x="10939907" y="2441448"/>
                  </a:lnTo>
                  <a:lnTo>
                    <a:pt x="179158" y="2441448"/>
                  </a:lnTo>
                  <a:lnTo>
                    <a:pt x="131531" y="2435048"/>
                  </a:lnTo>
                  <a:lnTo>
                    <a:pt x="88734" y="2416987"/>
                  </a:lnTo>
                  <a:lnTo>
                    <a:pt x="52474" y="2388973"/>
                  </a:lnTo>
                  <a:lnTo>
                    <a:pt x="24460" y="2352713"/>
                  </a:lnTo>
                  <a:lnTo>
                    <a:pt x="6399" y="2309916"/>
                  </a:lnTo>
                  <a:lnTo>
                    <a:pt x="0" y="2262289"/>
                  </a:lnTo>
                  <a:lnTo>
                    <a:pt x="0" y="179197"/>
                  </a:lnTo>
                  <a:close/>
                </a:path>
              </a:pathLst>
            </a:custGeom>
            <a:ln w="19050">
              <a:solidFill>
                <a:srgbClr val="2E549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16223" y="918972"/>
              <a:ext cx="7959852" cy="36789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48900" y="3188207"/>
              <a:ext cx="592835" cy="9631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085844" y="2366772"/>
              <a:ext cx="2631948" cy="16901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134855" y="2554223"/>
              <a:ext cx="1281683" cy="15971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219444" y="1165860"/>
              <a:ext cx="3596639" cy="22539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28488" y="2566416"/>
              <a:ext cx="114300" cy="746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52059" y="2538983"/>
              <a:ext cx="385572" cy="1447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59980" y="1266444"/>
              <a:ext cx="984503" cy="2118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06340" y="2531364"/>
              <a:ext cx="705612" cy="152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59935" y="2366772"/>
              <a:ext cx="2717291" cy="169011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11823" y="1143000"/>
              <a:ext cx="3608831" cy="22860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22044" y="4814671"/>
            <a:ext cx="9723120" cy="130619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400" spc="-30" b="1">
                <a:latin typeface="Noto Sans CJK HK"/>
                <a:cs typeface="Noto Sans CJK HK"/>
              </a:rPr>
              <a:t>[ </a:t>
            </a:r>
            <a:r>
              <a:rPr dirty="0" sz="1400" spc="-25" b="1">
                <a:latin typeface="Noto Sans CJK HK"/>
                <a:cs typeface="Noto Sans CJK HK"/>
              </a:rPr>
              <a:t>XGP </a:t>
            </a:r>
            <a:r>
              <a:rPr dirty="0" sz="1400" spc="-50" b="1">
                <a:latin typeface="Noto Sans CJK HK"/>
                <a:cs typeface="Noto Sans CJK HK"/>
              </a:rPr>
              <a:t>TALENT </a:t>
            </a:r>
            <a:r>
              <a:rPr dirty="0" sz="1400" spc="-25" b="1">
                <a:latin typeface="Noto Sans CJK HK"/>
                <a:cs typeface="Noto Sans CJK HK"/>
              </a:rPr>
              <a:t>PLATFORM</a:t>
            </a:r>
            <a:r>
              <a:rPr dirty="0" sz="1400" spc="-114" b="1">
                <a:latin typeface="Noto Sans CJK HK"/>
                <a:cs typeface="Noto Sans CJK HK"/>
              </a:rPr>
              <a:t> </a:t>
            </a:r>
            <a:r>
              <a:rPr dirty="0" sz="1400" spc="-30" b="1">
                <a:latin typeface="Noto Sans CJK HK"/>
                <a:cs typeface="Noto Sans CJK HK"/>
              </a:rPr>
              <a:t>]</a:t>
            </a:r>
            <a:endParaRPr sz="14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-70">
                <a:latin typeface="BM DoHyeon"/>
                <a:cs typeface="BM DoHyeon"/>
              </a:rPr>
              <a:t>It</a:t>
            </a:r>
            <a:r>
              <a:rPr dirty="0" sz="1400" spc="30">
                <a:latin typeface="BM DoHyeon"/>
                <a:cs typeface="BM DoHyeon"/>
              </a:rPr>
              <a:t> </a:t>
            </a:r>
            <a:r>
              <a:rPr dirty="0" sz="1400" spc="-125">
                <a:latin typeface="BM DoHyeon"/>
                <a:cs typeface="BM DoHyeon"/>
              </a:rPr>
              <a:t>is</a:t>
            </a:r>
            <a:r>
              <a:rPr dirty="0" sz="1400" spc="60">
                <a:latin typeface="BM DoHyeon"/>
                <a:cs typeface="BM DoHyeon"/>
              </a:rPr>
              <a:t> </a:t>
            </a:r>
            <a:r>
              <a:rPr dirty="0" sz="1400" spc="-120">
                <a:latin typeface="BM DoHyeon"/>
                <a:cs typeface="BM DoHyeon"/>
              </a:rPr>
              <a:t>a</a:t>
            </a:r>
            <a:r>
              <a:rPr dirty="0" sz="1400" spc="40">
                <a:latin typeface="BM DoHyeon"/>
                <a:cs typeface="BM DoHyeon"/>
              </a:rPr>
              <a:t> </a:t>
            </a:r>
            <a:r>
              <a:rPr dirty="0" sz="1400" spc="-150">
                <a:latin typeface="BM DoHyeon"/>
                <a:cs typeface="BM DoHyeon"/>
              </a:rPr>
              <a:t>commerce</a:t>
            </a:r>
            <a:r>
              <a:rPr dirty="0" sz="1400" spc="50">
                <a:latin typeface="BM DoHyeon"/>
                <a:cs typeface="BM DoHyeon"/>
              </a:rPr>
              <a:t> </a:t>
            </a:r>
            <a:r>
              <a:rPr dirty="0" sz="1400" spc="-114">
                <a:latin typeface="BM DoHyeon"/>
                <a:cs typeface="BM DoHyeon"/>
              </a:rPr>
              <a:t>platform</a:t>
            </a:r>
            <a:r>
              <a:rPr dirty="0" sz="1400" spc="55">
                <a:latin typeface="BM DoHyeon"/>
                <a:cs typeface="BM DoHyeon"/>
              </a:rPr>
              <a:t> </a:t>
            </a:r>
            <a:r>
              <a:rPr dirty="0" sz="1400" spc="-105">
                <a:latin typeface="BM DoHyeon"/>
                <a:cs typeface="BM DoHyeon"/>
              </a:rPr>
              <a:t>that</a:t>
            </a:r>
            <a:r>
              <a:rPr dirty="0" sz="1400" spc="50">
                <a:latin typeface="BM DoHyeon"/>
                <a:cs typeface="BM DoHyeon"/>
              </a:rPr>
              <a:t> </a:t>
            </a:r>
            <a:r>
              <a:rPr dirty="0" sz="1400" spc="-165">
                <a:latin typeface="BM DoHyeon"/>
                <a:cs typeface="BM DoHyeon"/>
              </a:rPr>
              <a:t>uses</a:t>
            </a:r>
            <a:r>
              <a:rPr dirty="0" sz="1400" spc="40">
                <a:latin typeface="BM DoHyeon"/>
                <a:cs typeface="BM DoHyeon"/>
              </a:rPr>
              <a:t> </a:t>
            </a:r>
            <a:r>
              <a:rPr dirty="0" sz="1400" spc="-75">
                <a:latin typeface="BM DoHyeon"/>
                <a:cs typeface="BM DoHyeon"/>
              </a:rPr>
              <a:t>GP</a:t>
            </a:r>
            <a:r>
              <a:rPr dirty="0" sz="1400" spc="40">
                <a:latin typeface="BM DoHyeon"/>
                <a:cs typeface="BM DoHyeon"/>
              </a:rPr>
              <a:t> </a:t>
            </a:r>
            <a:r>
              <a:rPr dirty="0" sz="1400" spc="-95">
                <a:latin typeface="BM DoHyeon"/>
                <a:cs typeface="BM DoHyeon"/>
              </a:rPr>
              <a:t>Coin-based</a:t>
            </a:r>
            <a:r>
              <a:rPr dirty="0" sz="1400" spc="20">
                <a:latin typeface="BM DoHyeon"/>
                <a:cs typeface="BM DoHyeon"/>
              </a:rPr>
              <a:t> </a:t>
            </a:r>
            <a:r>
              <a:rPr dirty="0" sz="1400" spc="-150">
                <a:latin typeface="BM DoHyeon"/>
                <a:cs typeface="BM DoHyeon"/>
              </a:rPr>
              <a:t>TALENT</a:t>
            </a:r>
            <a:r>
              <a:rPr dirty="0" sz="1400" spc="50">
                <a:latin typeface="BM DoHyeon"/>
                <a:cs typeface="BM DoHyeon"/>
              </a:rPr>
              <a:t> </a:t>
            </a:r>
            <a:r>
              <a:rPr dirty="0" sz="1400" spc="-90">
                <a:latin typeface="BM DoHyeon"/>
                <a:cs typeface="BM DoHyeon"/>
              </a:rPr>
              <a:t>TOKEN</a:t>
            </a:r>
            <a:r>
              <a:rPr dirty="0" sz="1400" spc="65">
                <a:latin typeface="BM DoHyeon"/>
                <a:cs typeface="BM DoHyeon"/>
              </a:rPr>
              <a:t> </a:t>
            </a:r>
            <a:r>
              <a:rPr dirty="0" sz="1400" spc="-170">
                <a:latin typeface="BM DoHyeon"/>
                <a:cs typeface="BM DoHyeon"/>
              </a:rPr>
              <a:t>as</a:t>
            </a:r>
            <a:r>
              <a:rPr dirty="0" sz="1400" spc="45">
                <a:latin typeface="BM DoHyeon"/>
                <a:cs typeface="BM DoHyeon"/>
              </a:rPr>
              <a:t> </a:t>
            </a:r>
            <a:r>
              <a:rPr dirty="0" sz="1400" spc="-120">
                <a:latin typeface="BM DoHyeon"/>
                <a:cs typeface="BM DoHyeon"/>
              </a:rPr>
              <a:t>a</a:t>
            </a:r>
            <a:r>
              <a:rPr dirty="0" sz="1400" spc="35">
                <a:latin typeface="BM DoHyeon"/>
                <a:cs typeface="BM DoHyeon"/>
              </a:rPr>
              <a:t> </a:t>
            </a:r>
            <a:r>
              <a:rPr dirty="0" sz="1400" spc="-140">
                <a:latin typeface="BM DoHyeon"/>
                <a:cs typeface="BM DoHyeon"/>
              </a:rPr>
              <a:t>currency,</a:t>
            </a:r>
            <a:r>
              <a:rPr dirty="0" sz="1400" spc="55">
                <a:latin typeface="BM DoHyeon"/>
                <a:cs typeface="BM DoHyeon"/>
              </a:rPr>
              <a:t> </a:t>
            </a:r>
            <a:r>
              <a:rPr dirty="0" sz="1400" spc="-65">
                <a:latin typeface="BM DoHyeon"/>
                <a:cs typeface="BM DoHyeon"/>
              </a:rPr>
              <a:t>and</a:t>
            </a:r>
            <a:r>
              <a:rPr dirty="0" sz="1400" spc="25">
                <a:latin typeface="BM DoHyeon"/>
                <a:cs typeface="BM DoHyeon"/>
              </a:rPr>
              <a:t> </a:t>
            </a:r>
            <a:r>
              <a:rPr dirty="0" sz="1400" spc="-110">
                <a:latin typeface="BM DoHyeon"/>
                <a:cs typeface="BM DoHyeon"/>
              </a:rPr>
              <a:t>can</a:t>
            </a:r>
            <a:r>
              <a:rPr dirty="0" sz="1400" spc="40">
                <a:latin typeface="BM DoHyeon"/>
                <a:cs typeface="BM DoHyeon"/>
              </a:rPr>
              <a:t> </a:t>
            </a:r>
            <a:r>
              <a:rPr dirty="0" sz="1400" spc="-70">
                <a:latin typeface="BM DoHyeon"/>
                <a:cs typeface="BM DoHyeon"/>
              </a:rPr>
              <a:t>be</a:t>
            </a:r>
            <a:r>
              <a:rPr dirty="0" sz="1400" spc="40">
                <a:latin typeface="BM DoHyeon"/>
                <a:cs typeface="BM DoHyeon"/>
              </a:rPr>
              <a:t> </a:t>
            </a:r>
            <a:r>
              <a:rPr dirty="0" sz="1400" spc="-105">
                <a:latin typeface="BM DoHyeon"/>
                <a:cs typeface="BM DoHyeon"/>
              </a:rPr>
              <a:t>easily</a:t>
            </a:r>
            <a:r>
              <a:rPr dirty="0" sz="1400" spc="30">
                <a:latin typeface="BM DoHyeon"/>
                <a:cs typeface="BM DoHyeon"/>
              </a:rPr>
              <a:t> </a:t>
            </a:r>
            <a:r>
              <a:rPr dirty="0" sz="1400" spc="-105">
                <a:latin typeface="BM DoHyeon"/>
                <a:cs typeface="BM DoHyeon"/>
              </a:rPr>
              <a:t>traded</a:t>
            </a:r>
            <a:r>
              <a:rPr dirty="0" sz="1400" spc="45">
                <a:latin typeface="BM DoHyeon"/>
                <a:cs typeface="BM DoHyeon"/>
              </a:rPr>
              <a:t> </a:t>
            </a:r>
            <a:r>
              <a:rPr dirty="0" sz="1400" spc="-85">
                <a:latin typeface="BM DoHyeon"/>
                <a:cs typeface="BM DoHyeon"/>
              </a:rPr>
              <a:t>through</a:t>
            </a:r>
            <a:r>
              <a:rPr dirty="0" sz="1400" spc="55">
                <a:latin typeface="BM DoHyeon"/>
                <a:cs typeface="BM DoHyeon"/>
              </a:rPr>
              <a:t> </a:t>
            </a:r>
            <a:r>
              <a:rPr dirty="0" sz="1400" spc="-105">
                <a:latin typeface="BM DoHyeon"/>
                <a:cs typeface="BM DoHyeon"/>
              </a:rPr>
              <a:t>the</a:t>
            </a:r>
            <a:endParaRPr sz="1400">
              <a:latin typeface="BM DoHyeon"/>
              <a:cs typeface="BM DoHyeon"/>
            </a:endParaRPr>
          </a:p>
          <a:p>
            <a:pPr marL="12700" marR="284480">
              <a:lnSpc>
                <a:spcPct val="150000"/>
              </a:lnSpc>
            </a:pPr>
            <a:r>
              <a:rPr dirty="0" sz="1400" spc="-75">
                <a:latin typeface="BM DoHyeon"/>
                <a:cs typeface="BM DoHyeon"/>
              </a:rPr>
              <a:t>XGP </a:t>
            </a:r>
            <a:r>
              <a:rPr dirty="0" sz="1400" spc="-100">
                <a:latin typeface="BM DoHyeon"/>
                <a:cs typeface="BM DoHyeon"/>
              </a:rPr>
              <a:t>POS </a:t>
            </a:r>
            <a:r>
              <a:rPr dirty="0" sz="1400" spc="-150">
                <a:latin typeface="BM DoHyeon"/>
                <a:cs typeface="BM DoHyeon"/>
              </a:rPr>
              <a:t>system. </a:t>
            </a:r>
            <a:r>
              <a:rPr dirty="0" sz="1400" spc="-60">
                <a:latin typeface="BM DoHyeon"/>
                <a:cs typeface="BM DoHyeon"/>
              </a:rPr>
              <a:t>Any </a:t>
            </a:r>
            <a:r>
              <a:rPr dirty="0" sz="1400" spc="-120">
                <a:latin typeface="BM DoHyeon"/>
                <a:cs typeface="BM DoHyeon"/>
              </a:rPr>
              <a:t>talents </a:t>
            </a:r>
            <a:r>
              <a:rPr dirty="0" sz="1400" spc="-55">
                <a:latin typeface="BM DoHyeon"/>
                <a:cs typeface="BM DoHyeon"/>
              </a:rPr>
              <a:t>held </a:t>
            </a:r>
            <a:r>
              <a:rPr dirty="0" sz="1400" spc="-50">
                <a:latin typeface="BM DoHyeon"/>
                <a:cs typeface="BM DoHyeon"/>
              </a:rPr>
              <a:t>by </a:t>
            </a:r>
            <a:r>
              <a:rPr dirty="0" sz="1400" spc="-60">
                <a:latin typeface="BM DoHyeon"/>
                <a:cs typeface="BM DoHyeon"/>
              </a:rPr>
              <a:t>individuals </a:t>
            </a:r>
            <a:r>
              <a:rPr dirty="0" sz="1400" spc="-100">
                <a:latin typeface="BM DoHyeon"/>
                <a:cs typeface="BM DoHyeon"/>
              </a:rPr>
              <a:t>become </a:t>
            </a:r>
            <a:r>
              <a:rPr dirty="0" sz="1400" spc="-80">
                <a:latin typeface="BM DoHyeon"/>
                <a:cs typeface="BM DoHyeon"/>
              </a:rPr>
              <a:t>valuable </a:t>
            </a:r>
            <a:r>
              <a:rPr dirty="0" sz="1400" spc="-50">
                <a:latin typeface="BM DoHyeon"/>
                <a:cs typeface="BM DoHyeon"/>
              </a:rPr>
              <a:t>in </a:t>
            </a:r>
            <a:r>
              <a:rPr dirty="0" sz="1400" spc="-75">
                <a:latin typeface="BM DoHyeon"/>
                <a:cs typeface="BM DoHyeon"/>
              </a:rPr>
              <a:t>XGP </a:t>
            </a:r>
            <a:r>
              <a:rPr dirty="0" sz="1400" spc="-175">
                <a:latin typeface="BM DoHyeon"/>
                <a:cs typeface="BM DoHyeon"/>
              </a:rPr>
              <a:t>TALLENT </a:t>
            </a:r>
            <a:r>
              <a:rPr dirty="0" sz="1400" spc="-125">
                <a:latin typeface="BM DoHyeon"/>
                <a:cs typeface="BM DoHyeon"/>
              </a:rPr>
              <a:t>Platform. </a:t>
            </a:r>
            <a:r>
              <a:rPr dirty="0" sz="1400" spc="-10">
                <a:latin typeface="BM DoHyeon"/>
                <a:cs typeface="BM DoHyeon"/>
              </a:rPr>
              <a:t>Not </a:t>
            </a:r>
            <a:r>
              <a:rPr dirty="0" sz="1400" spc="-50">
                <a:latin typeface="BM DoHyeon"/>
                <a:cs typeface="BM DoHyeon"/>
              </a:rPr>
              <a:t>only </a:t>
            </a:r>
            <a:r>
              <a:rPr dirty="0" sz="1400" spc="-95">
                <a:latin typeface="BM DoHyeon"/>
                <a:cs typeface="BM DoHyeon"/>
              </a:rPr>
              <a:t>products, </a:t>
            </a:r>
            <a:r>
              <a:rPr dirty="0" sz="1400" spc="-65">
                <a:latin typeface="BM DoHyeon"/>
                <a:cs typeface="BM DoHyeon"/>
              </a:rPr>
              <a:t>but  </a:t>
            </a:r>
            <a:r>
              <a:rPr dirty="0" sz="1400" spc="-95">
                <a:latin typeface="BM DoHyeon"/>
                <a:cs typeface="BM DoHyeon"/>
              </a:rPr>
              <a:t>also</a:t>
            </a:r>
            <a:r>
              <a:rPr dirty="0" sz="1400" spc="40">
                <a:latin typeface="BM DoHyeon"/>
                <a:cs typeface="BM DoHyeon"/>
              </a:rPr>
              <a:t> </a:t>
            </a:r>
            <a:r>
              <a:rPr dirty="0" sz="1400" spc="-65">
                <a:latin typeface="BM DoHyeon"/>
                <a:cs typeface="BM DoHyeon"/>
              </a:rPr>
              <a:t>intangible</a:t>
            </a:r>
            <a:r>
              <a:rPr dirty="0" sz="1400" spc="45">
                <a:latin typeface="BM DoHyeon"/>
                <a:cs typeface="BM DoHyeon"/>
              </a:rPr>
              <a:t> </a:t>
            </a:r>
            <a:r>
              <a:rPr dirty="0" sz="1400" spc="-120">
                <a:latin typeface="BM DoHyeon"/>
                <a:cs typeface="BM DoHyeon"/>
              </a:rPr>
              <a:t>values</a:t>
            </a:r>
            <a:r>
              <a:rPr dirty="0" sz="1400" spc="30">
                <a:latin typeface="BM DoHyeon"/>
                <a:cs typeface="BM DoHyeon"/>
              </a:rPr>
              <a:t> </a:t>
            </a:r>
            <a:r>
              <a:rPr dirty="0" sz="1400" spc="-110">
                <a:latin typeface="BM DoHyeon"/>
                <a:cs typeface="BM DoHyeon"/>
              </a:rPr>
              <a:t>can</a:t>
            </a:r>
            <a:r>
              <a:rPr dirty="0" sz="1400" spc="45">
                <a:latin typeface="BM DoHyeon"/>
                <a:cs typeface="BM DoHyeon"/>
              </a:rPr>
              <a:t> </a:t>
            </a:r>
            <a:r>
              <a:rPr dirty="0" sz="1400" spc="-70">
                <a:latin typeface="BM DoHyeon"/>
                <a:cs typeface="BM DoHyeon"/>
              </a:rPr>
              <a:t>be</a:t>
            </a:r>
            <a:r>
              <a:rPr dirty="0" sz="1400" spc="40">
                <a:latin typeface="BM DoHyeon"/>
                <a:cs typeface="BM DoHyeon"/>
              </a:rPr>
              <a:t> </a:t>
            </a:r>
            <a:r>
              <a:rPr dirty="0" sz="1400" spc="-105">
                <a:latin typeface="BM DoHyeon"/>
                <a:cs typeface="BM DoHyeon"/>
              </a:rPr>
              <a:t>traded</a:t>
            </a:r>
            <a:r>
              <a:rPr dirty="0" sz="1400" spc="35">
                <a:latin typeface="BM DoHyeon"/>
                <a:cs typeface="BM DoHyeon"/>
              </a:rPr>
              <a:t> </a:t>
            </a:r>
            <a:r>
              <a:rPr dirty="0" sz="1400" spc="-130">
                <a:latin typeface="BM DoHyeon"/>
                <a:cs typeface="BM DoHyeon"/>
              </a:rPr>
              <a:t>between</a:t>
            </a:r>
            <a:r>
              <a:rPr dirty="0" sz="1400" spc="40">
                <a:latin typeface="BM DoHyeon"/>
                <a:cs typeface="BM DoHyeon"/>
              </a:rPr>
              <a:t> </a:t>
            </a:r>
            <a:r>
              <a:rPr dirty="0" sz="1400" spc="-75">
                <a:latin typeface="BM DoHyeon"/>
                <a:cs typeface="BM DoHyeon"/>
              </a:rPr>
              <a:t>XGP</a:t>
            </a:r>
            <a:r>
              <a:rPr dirty="0" sz="1400" spc="30">
                <a:latin typeface="BM DoHyeon"/>
                <a:cs typeface="BM DoHyeon"/>
              </a:rPr>
              <a:t> </a:t>
            </a:r>
            <a:r>
              <a:rPr dirty="0" sz="1400" spc="-155">
                <a:latin typeface="BM DoHyeon"/>
                <a:cs typeface="BM DoHyeon"/>
              </a:rPr>
              <a:t>users,</a:t>
            </a:r>
            <a:r>
              <a:rPr dirty="0" sz="1400" spc="60">
                <a:latin typeface="BM DoHyeon"/>
                <a:cs typeface="BM DoHyeon"/>
              </a:rPr>
              <a:t> </a:t>
            </a:r>
            <a:r>
              <a:rPr dirty="0" sz="1400" spc="-65">
                <a:latin typeface="BM DoHyeon"/>
                <a:cs typeface="BM DoHyeon"/>
              </a:rPr>
              <a:t>and</a:t>
            </a:r>
            <a:r>
              <a:rPr dirty="0" sz="1400" spc="40">
                <a:latin typeface="BM DoHyeon"/>
                <a:cs typeface="BM DoHyeon"/>
              </a:rPr>
              <a:t> </a:t>
            </a:r>
            <a:r>
              <a:rPr dirty="0" sz="1400" spc="-135">
                <a:latin typeface="BM DoHyeon"/>
                <a:cs typeface="BM DoHyeon"/>
              </a:rPr>
              <a:t>these</a:t>
            </a:r>
            <a:r>
              <a:rPr dirty="0" sz="1400" spc="50">
                <a:latin typeface="BM DoHyeon"/>
                <a:cs typeface="BM DoHyeon"/>
              </a:rPr>
              <a:t> </a:t>
            </a:r>
            <a:r>
              <a:rPr dirty="0" sz="1400" spc="-120">
                <a:latin typeface="BM DoHyeon"/>
                <a:cs typeface="BM DoHyeon"/>
              </a:rPr>
              <a:t>values</a:t>
            </a:r>
            <a:r>
              <a:rPr dirty="0" sz="1400" spc="30">
                <a:latin typeface="BM DoHyeon"/>
                <a:cs typeface="BM DoHyeon"/>
              </a:rPr>
              <a:t> </a:t>
            </a:r>
            <a:r>
              <a:rPr dirty="0" sz="1400" spc="-110">
                <a:latin typeface="BM DoHyeon"/>
                <a:cs typeface="BM DoHyeon"/>
              </a:rPr>
              <a:t>can</a:t>
            </a:r>
            <a:r>
              <a:rPr dirty="0" sz="1400" spc="45">
                <a:latin typeface="BM DoHyeon"/>
                <a:cs typeface="BM DoHyeon"/>
              </a:rPr>
              <a:t> </a:t>
            </a:r>
            <a:r>
              <a:rPr dirty="0" sz="1400" spc="-70">
                <a:latin typeface="BM DoHyeon"/>
                <a:cs typeface="BM DoHyeon"/>
              </a:rPr>
              <a:t>be</a:t>
            </a:r>
            <a:r>
              <a:rPr dirty="0" sz="1400" spc="40">
                <a:latin typeface="BM DoHyeon"/>
                <a:cs typeface="BM DoHyeon"/>
              </a:rPr>
              <a:t> </a:t>
            </a:r>
            <a:r>
              <a:rPr dirty="0" sz="1400" spc="-105">
                <a:latin typeface="BM DoHyeon"/>
                <a:cs typeface="BM DoHyeon"/>
              </a:rPr>
              <a:t>protected</a:t>
            </a:r>
            <a:r>
              <a:rPr dirty="0" sz="1400" spc="50">
                <a:latin typeface="BM DoHyeon"/>
                <a:cs typeface="BM DoHyeon"/>
              </a:rPr>
              <a:t> </a:t>
            </a:r>
            <a:r>
              <a:rPr dirty="0" sz="1400" spc="-120">
                <a:latin typeface="BM DoHyeon"/>
                <a:cs typeface="BM DoHyeon"/>
              </a:rPr>
              <a:t>with</a:t>
            </a:r>
            <a:r>
              <a:rPr dirty="0" sz="1400" spc="55">
                <a:latin typeface="BM DoHyeon"/>
                <a:cs typeface="BM DoHyeon"/>
              </a:rPr>
              <a:t> </a:t>
            </a:r>
            <a:r>
              <a:rPr dirty="0" sz="1400" spc="-165">
                <a:latin typeface="BM DoHyeon"/>
                <a:cs typeface="BM DoHyeon"/>
              </a:rPr>
              <a:t>NFTs</a:t>
            </a:r>
            <a:r>
              <a:rPr dirty="0" sz="1400" spc="45">
                <a:latin typeface="BM DoHyeon"/>
                <a:cs typeface="BM DoHyeon"/>
              </a:rPr>
              <a:t> </a:t>
            </a:r>
            <a:r>
              <a:rPr dirty="0" sz="1400" spc="-50">
                <a:latin typeface="BM DoHyeon"/>
                <a:cs typeface="BM DoHyeon"/>
              </a:rPr>
              <a:t>in</a:t>
            </a:r>
            <a:r>
              <a:rPr dirty="0" sz="1400" spc="60">
                <a:latin typeface="BM DoHyeon"/>
                <a:cs typeface="BM DoHyeon"/>
              </a:rPr>
              <a:t> </a:t>
            </a:r>
            <a:r>
              <a:rPr dirty="0" sz="1400" spc="-105">
                <a:latin typeface="BM DoHyeon"/>
                <a:cs typeface="BM DoHyeon"/>
              </a:rPr>
              <a:t>the</a:t>
            </a:r>
            <a:r>
              <a:rPr dirty="0" sz="1400" spc="45">
                <a:latin typeface="BM DoHyeon"/>
                <a:cs typeface="BM DoHyeon"/>
              </a:rPr>
              <a:t> </a:t>
            </a:r>
            <a:r>
              <a:rPr dirty="0" sz="1400" spc="-130">
                <a:latin typeface="BM DoHyeon"/>
                <a:cs typeface="BM DoHyeon"/>
              </a:rPr>
              <a:t>future.</a:t>
            </a:r>
            <a:endParaRPr sz="1400">
              <a:latin typeface="BM DoHyeon"/>
              <a:cs typeface="BM DoHyeo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32916" y="1156716"/>
            <a:ext cx="5611495" cy="3499485"/>
            <a:chOff x="1232916" y="1156716"/>
            <a:chExt cx="5611495" cy="3499485"/>
          </a:xfrm>
        </p:grpSpPr>
        <p:sp>
          <p:nvSpPr>
            <p:cNvPr id="17" name="object 17"/>
            <p:cNvSpPr/>
            <p:nvPr/>
          </p:nvSpPr>
          <p:spPr>
            <a:xfrm>
              <a:off x="6217919" y="1156716"/>
              <a:ext cx="626364" cy="8229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32916" y="4361688"/>
              <a:ext cx="2244852" cy="2941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67555" y="2377440"/>
              <a:ext cx="512063" cy="670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350012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000000"/>
                </a:solidFill>
                <a:latin typeface="Noto Sans CJK HK"/>
                <a:cs typeface="Noto Sans CJK HK"/>
              </a:rPr>
              <a:t>4-1	</a:t>
            </a:r>
            <a:r>
              <a:rPr dirty="0" sz="1800" spc="60">
                <a:solidFill>
                  <a:srgbClr val="000000"/>
                </a:solidFill>
              </a:rPr>
              <a:t>XGP </a:t>
            </a:r>
            <a:r>
              <a:rPr dirty="0" sz="1800" spc="35">
                <a:solidFill>
                  <a:srgbClr val="000000"/>
                </a:solidFill>
              </a:rPr>
              <a:t>TALENT</a:t>
            </a:r>
            <a:r>
              <a:rPr dirty="0" sz="1800" spc="-409">
                <a:solidFill>
                  <a:srgbClr val="000000"/>
                </a:solidFill>
              </a:rPr>
              <a:t> </a:t>
            </a:r>
            <a:r>
              <a:rPr dirty="0" sz="1800" spc="95">
                <a:solidFill>
                  <a:srgbClr val="000000"/>
                </a:solidFill>
              </a:rPr>
              <a:t>PLATFORM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94819" y="6555960"/>
            <a:ext cx="24447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200" spc="-5">
                <a:solidFill>
                  <a:srgbClr val="888888"/>
                </a:solidFill>
                <a:latin typeface="BM DoHyeon"/>
                <a:cs typeface="BM DoHyeon"/>
              </a:rPr>
              <a:t>10</a:t>
            </a:r>
            <a:endParaRPr sz="1200">
              <a:latin typeface="BM DoHyeon"/>
              <a:cs typeface="BM DoHye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20219" y="6569456"/>
            <a:ext cx="1930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45">
                <a:solidFill>
                  <a:srgbClr val="888888"/>
                </a:solidFill>
                <a:latin typeface="BM DoHyeon"/>
                <a:cs typeface="BM DoHyeon"/>
              </a:rPr>
              <a:t>11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529209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C00000"/>
                </a:solidFill>
                <a:latin typeface="Noto Sans CJK HK"/>
                <a:cs typeface="Noto Sans CJK HK"/>
              </a:rPr>
              <a:t>4-2	</a:t>
            </a: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165">
                <a:solidFill>
                  <a:srgbClr val="000000"/>
                </a:solidFill>
              </a:rPr>
              <a:t> </a:t>
            </a:r>
            <a:r>
              <a:rPr dirty="0" sz="1800" spc="35">
                <a:solidFill>
                  <a:srgbClr val="000000"/>
                </a:solidFill>
              </a:rPr>
              <a:t>TALENT</a:t>
            </a:r>
            <a:r>
              <a:rPr dirty="0" sz="1800" spc="-165">
                <a:solidFill>
                  <a:srgbClr val="000000"/>
                </a:solidFill>
              </a:rPr>
              <a:t> </a:t>
            </a:r>
            <a:r>
              <a:rPr dirty="0" sz="1800" spc="95">
                <a:solidFill>
                  <a:srgbClr val="000000"/>
                </a:solidFill>
              </a:rPr>
              <a:t>PLATFORM</a:t>
            </a:r>
            <a:r>
              <a:rPr dirty="0" sz="1800" spc="-140">
                <a:solidFill>
                  <a:srgbClr val="000000"/>
                </a:solidFill>
              </a:rPr>
              <a:t> </a:t>
            </a:r>
            <a:r>
              <a:rPr dirty="0" sz="1800" spc="25">
                <a:solidFill>
                  <a:srgbClr val="000000"/>
                </a:solidFill>
              </a:rPr>
              <a:t>COMPOSITION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5024" y="685545"/>
            <a:ext cx="7815580" cy="6108700"/>
            <a:chOff x="1335024" y="685545"/>
            <a:chExt cx="7815580" cy="6108700"/>
          </a:xfrm>
        </p:grpSpPr>
        <p:sp>
          <p:nvSpPr>
            <p:cNvPr id="5" name="object 5"/>
            <p:cNvSpPr/>
            <p:nvPr/>
          </p:nvSpPr>
          <p:spPr>
            <a:xfrm>
              <a:off x="3048000" y="691895"/>
              <a:ext cx="6096000" cy="6096000"/>
            </a:xfrm>
            <a:custGeom>
              <a:avLst/>
              <a:gdLst/>
              <a:ahLst/>
              <a:cxnLst/>
              <a:rect l="l" t="t" r="r" b="b"/>
              <a:pathLst>
                <a:path w="6096000" h="6096000">
                  <a:moveTo>
                    <a:pt x="0" y="3047999"/>
                  </a:moveTo>
                  <a:lnTo>
                    <a:pt x="377" y="2999530"/>
                  </a:lnTo>
                  <a:lnTo>
                    <a:pt x="1506" y="2951242"/>
                  </a:lnTo>
                  <a:lnTo>
                    <a:pt x="3381" y="2903143"/>
                  </a:lnTo>
                  <a:lnTo>
                    <a:pt x="5996" y="2855237"/>
                  </a:lnTo>
                  <a:lnTo>
                    <a:pt x="9346" y="2807530"/>
                  </a:lnTo>
                  <a:lnTo>
                    <a:pt x="13425" y="2760028"/>
                  </a:lnTo>
                  <a:lnTo>
                    <a:pt x="18227" y="2712737"/>
                  </a:lnTo>
                  <a:lnTo>
                    <a:pt x="23747" y="2665661"/>
                  </a:lnTo>
                  <a:lnTo>
                    <a:pt x="29980" y="2618806"/>
                  </a:lnTo>
                  <a:lnTo>
                    <a:pt x="36920" y="2572179"/>
                  </a:lnTo>
                  <a:lnTo>
                    <a:pt x="44560" y="2525784"/>
                  </a:lnTo>
                  <a:lnTo>
                    <a:pt x="52897" y="2479628"/>
                  </a:lnTo>
                  <a:lnTo>
                    <a:pt x="61923" y="2433715"/>
                  </a:lnTo>
                  <a:lnTo>
                    <a:pt x="71634" y="2388052"/>
                  </a:lnTo>
                  <a:lnTo>
                    <a:pt x="82024" y="2342643"/>
                  </a:lnTo>
                  <a:lnTo>
                    <a:pt x="93087" y="2297495"/>
                  </a:lnTo>
                  <a:lnTo>
                    <a:pt x="104818" y="2252614"/>
                  </a:lnTo>
                  <a:lnTo>
                    <a:pt x="117211" y="2208003"/>
                  </a:lnTo>
                  <a:lnTo>
                    <a:pt x="130260" y="2163670"/>
                  </a:lnTo>
                  <a:lnTo>
                    <a:pt x="143961" y="2119620"/>
                  </a:lnTo>
                  <a:lnTo>
                    <a:pt x="158307" y="2075859"/>
                  </a:lnTo>
                  <a:lnTo>
                    <a:pt x="173293" y="2032391"/>
                  </a:lnTo>
                  <a:lnTo>
                    <a:pt x="188913" y="1989223"/>
                  </a:lnTo>
                  <a:lnTo>
                    <a:pt x="205162" y="1946360"/>
                  </a:lnTo>
                  <a:lnTo>
                    <a:pt x="222034" y="1903807"/>
                  </a:lnTo>
                  <a:lnTo>
                    <a:pt x="239523" y="1861571"/>
                  </a:lnTo>
                  <a:lnTo>
                    <a:pt x="257625" y="1819657"/>
                  </a:lnTo>
                  <a:lnTo>
                    <a:pt x="276333" y="1778071"/>
                  </a:lnTo>
                  <a:lnTo>
                    <a:pt x="295641" y="1736817"/>
                  </a:lnTo>
                  <a:lnTo>
                    <a:pt x="315545" y="1695902"/>
                  </a:lnTo>
                  <a:lnTo>
                    <a:pt x="336039" y="1655331"/>
                  </a:lnTo>
                  <a:lnTo>
                    <a:pt x="357116" y="1615110"/>
                  </a:lnTo>
                  <a:lnTo>
                    <a:pt x="378772" y="1575244"/>
                  </a:lnTo>
                  <a:lnTo>
                    <a:pt x="401001" y="1535739"/>
                  </a:lnTo>
                  <a:lnTo>
                    <a:pt x="423798" y="1496601"/>
                  </a:lnTo>
                  <a:lnTo>
                    <a:pt x="447156" y="1457835"/>
                  </a:lnTo>
                  <a:lnTo>
                    <a:pt x="471070" y="1419446"/>
                  </a:lnTo>
                  <a:lnTo>
                    <a:pt x="495535" y="1381441"/>
                  </a:lnTo>
                  <a:lnTo>
                    <a:pt x="520544" y="1343824"/>
                  </a:lnTo>
                  <a:lnTo>
                    <a:pt x="546094" y="1306602"/>
                  </a:lnTo>
                  <a:lnTo>
                    <a:pt x="572177" y="1269780"/>
                  </a:lnTo>
                  <a:lnTo>
                    <a:pt x="598788" y="1233364"/>
                  </a:lnTo>
                  <a:lnTo>
                    <a:pt x="625922" y="1197358"/>
                  </a:lnTo>
                  <a:lnTo>
                    <a:pt x="653574" y="1161769"/>
                  </a:lnTo>
                  <a:lnTo>
                    <a:pt x="681736" y="1126603"/>
                  </a:lnTo>
                  <a:lnTo>
                    <a:pt x="710405" y="1091864"/>
                  </a:lnTo>
                  <a:lnTo>
                    <a:pt x="739574" y="1057559"/>
                  </a:lnTo>
                  <a:lnTo>
                    <a:pt x="769238" y="1023693"/>
                  </a:lnTo>
                  <a:lnTo>
                    <a:pt x="799391" y="990271"/>
                  </a:lnTo>
                  <a:lnTo>
                    <a:pt x="830028" y="957300"/>
                  </a:lnTo>
                  <a:lnTo>
                    <a:pt x="861143" y="924784"/>
                  </a:lnTo>
                  <a:lnTo>
                    <a:pt x="892730" y="892730"/>
                  </a:lnTo>
                  <a:lnTo>
                    <a:pt x="924784" y="861143"/>
                  </a:lnTo>
                  <a:lnTo>
                    <a:pt x="957300" y="830028"/>
                  </a:lnTo>
                  <a:lnTo>
                    <a:pt x="990271" y="799391"/>
                  </a:lnTo>
                  <a:lnTo>
                    <a:pt x="1023693" y="769238"/>
                  </a:lnTo>
                  <a:lnTo>
                    <a:pt x="1057559" y="739574"/>
                  </a:lnTo>
                  <a:lnTo>
                    <a:pt x="1091864" y="710405"/>
                  </a:lnTo>
                  <a:lnTo>
                    <a:pt x="1126603" y="681736"/>
                  </a:lnTo>
                  <a:lnTo>
                    <a:pt x="1161769" y="653574"/>
                  </a:lnTo>
                  <a:lnTo>
                    <a:pt x="1197358" y="625922"/>
                  </a:lnTo>
                  <a:lnTo>
                    <a:pt x="1233364" y="598788"/>
                  </a:lnTo>
                  <a:lnTo>
                    <a:pt x="1269780" y="572177"/>
                  </a:lnTo>
                  <a:lnTo>
                    <a:pt x="1306602" y="546094"/>
                  </a:lnTo>
                  <a:lnTo>
                    <a:pt x="1343824" y="520544"/>
                  </a:lnTo>
                  <a:lnTo>
                    <a:pt x="1381441" y="495535"/>
                  </a:lnTo>
                  <a:lnTo>
                    <a:pt x="1419446" y="471070"/>
                  </a:lnTo>
                  <a:lnTo>
                    <a:pt x="1457835" y="447156"/>
                  </a:lnTo>
                  <a:lnTo>
                    <a:pt x="1496601" y="423798"/>
                  </a:lnTo>
                  <a:lnTo>
                    <a:pt x="1535739" y="401001"/>
                  </a:lnTo>
                  <a:lnTo>
                    <a:pt x="1575244" y="378772"/>
                  </a:lnTo>
                  <a:lnTo>
                    <a:pt x="1615110" y="357116"/>
                  </a:lnTo>
                  <a:lnTo>
                    <a:pt x="1655331" y="336039"/>
                  </a:lnTo>
                  <a:lnTo>
                    <a:pt x="1695902" y="315545"/>
                  </a:lnTo>
                  <a:lnTo>
                    <a:pt x="1736817" y="295641"/>
                  </a:lnTo>
                  <a:lnTo>
                    <a:pt x="1778071" y="276333"/>
                  </a:lnTo>
                  <a:lnTo>
                    <a:pt x="1819657" y="257625"/>
                  </a:lnTo>
                  <a:lnTo>
                    <a:pt x="1861571" y="239523"/>
                  </a:lnTo>
                  <a:lnTo>
                    <a:pt x="1903807" y="222034"/>
                  </a:lnTo>
                  <a:lnTo>
                    <a:pt x="1946360" y="205162"/>
                  </a:lnTo>
                  <a:lnTo>
                    <a:pt x="1989223" y="188913"/>
                  </a:lnTo>
                  <a:lnTo>
                    <a:pt x="2032391" y="173293"/>
                  </a:lnTo>
                  <a:lnTo>
                    <a:pt x="2075859" y="158307"/>
                  </a:lnTo>
                  <a:lnTo>
                    <a:pt x="2119620" y="143961"/>
                  </a:lnTo>
                  <a:lnTo>
                    <a:pt x="2163670" y="130260"/>
                  </a:lnTo>
                  <a:lnTo>
                    <a:pt x="2208003" y="117211"/>
                  </a:lnTo>
                  <a:lnTo>
                    <a:pt x="2252614" y="104818"/>
                  </a:lnTo>
                  <a:lnTo>
                    <a:pt x="2297495" y="93087"/>
                  </a:lnTo>
                  <a:lnTo>
                    <a:pt x="2342643" y="82024"/>
                  </a:lnTo>
                  <a:lnTo>
                    <a:pt x="2388052" y="71634"/>
                  </a:lnTo>
                  <a:lnTo>
                    <a:pt x="2433715" y="61923"/>
                  </a:lnTo>
                  <a:lnTo>
                    <a:pt x="2479628" y="52897"/>
                  </a:lnTo>
                  <a:lnTo>
                    <a:pt x="2525784" y="44560"/>
                  </a:lnTo>
                  <a:lnTo>
                    <a:pt x="2572179" y="36920"/>
                  </a:lnTo>
                  <a:lnTo>
                    <a:pt x="2618806" y="29980"/>
                  </a:lnTo>
                  <a:lnTo>
                    <a:pt x="2665661" y="23747"/>
                  </a:lnTo>
                  <a:lnTo>
                    <a:pt x="2712737" y="18227"/>
                  </a:lnTo>
                  <a:lnTo>
                    <a:pt x="2760028" y="13425"/>
                  </a:lnTo>
                  <a:lnTo>
                    <a:pt x="2807530" y="9346"/>
                  </a:lnTo>
                  <a:lnTo>
                    <a:pt x="2855237" y="5996"/>
                  </a:lnTo>
                  <a:lnTo>
                    <a:pt x="2903143" y="3381"/>
                  </a:lnTo>
                  <a:lnTo>
                    <a:pt x="2951242" y="1506"/>
                  </a:lnTo>
                  <a:lnTo>
                    <a:pt x="2999530" y="377"/>
                  </a:lnTo>
                  <a:lnTo>
                    <a:pt x="3048000" y="0"/>
                  </a:lnTo>
                  <a:lnTo>
                    <a:pt x="3096469" y="377"/>
                  </a:lnTo>
                  <a:lnTo>
                    <a:pt x="3144757" y="1506"/>
                  </a:lnTo>
                  <a:lnTo>
                    <a:pt x="3192856" y="3381"/>
                  </a:lnTo>
                  <a:lnTo>
                    <a:pt x="3240762" y="5996"/>
                  </a:lnTo>
                  <a:lnTo>
                    <a:pt x="3288469" y="9346"/>
                  </a:lnTo>
                  <a:lnTo>
                    <a:pt x="3335971" y="13425"/>
                  </a:lnTo>
                  <a:lnTo>
                    <a:pt x="3383262" y="18227"/>
                  </a:lnTo>
                  <a:lnTo>
                    <a:pt x="3430338" y="23747"/>
                  </a:lnTo>
                  <a:lnTo>
                    <a:pt x="3477193" y="29980"/>
                  </a:lnTo>
                  <a:lnTo>
                    <a:pt x="3523820" y="36920"/>
                  </a:lnTo>
                  <a:lnTo>
                    <a:pt x="3570215" y="44560"/>
                  </a:lnTo>
                  <a:lnTo>
                    <a:pt x="3616371" y="52897"/>
                  </a:lnTo>
                  <a:lnTo>
                    <a:pt x="3662284" y="61923"/>
                  </a:lnTo>
                  <a:lnTo>
                    <a:pt x="3707947" y="71634"/>
                  </a:lnTo>
                  <a:lnTo>
                    <a:pt x="3753356" y="82024"/>
                  </a:lnTo>
                  <a:lnTo>
                    <a:pt x="3798504" y="93087"/>
                  </a:lnTo>
                  <a:lnTo>
                    <a:pt x="3843385" y="104818"/>
                  </a:lnTo>
                  <a:lnTo>
                    <a:pt x="3887996" y="117211"/>
                  </a:lnTo>
                  <a:lnTo>
                    <a:pt x="3932329" y="130260"/>
                  </a:lnTo>
                  <a:lnTo>
                    <a:pt x="3976379" y="143961"/>
                  </a:lnTo>
                  <a:lnTo>
                    <a:pt x="4020140" y="158307"/>
                  </a:lnTo>
                  <a:lnTo>
                    <a:pt x="4063608" y="173293"/>
                  </a:lnTo>
                  <a:lnTo>
                    <a:pt x="4106776" y="188913"/>
                  </a:lnTo>
                  <a:lnTo>
                    <a:pt x="4149639" y="205162"/>
                  </a:lnTo>
                  <a:lnTo>
                    <a:pt x="4192192" y="222034"/>
                  </a:lnTo>
                  <a:lnTo>
                    <a:pt x="4234428" y="239523"/>
                  </a:lnTo>
                  <a:lnTo>
                    <a:pt x="4276342" y="257625"/>
                  </a:lnTo>
                  <a:lnTo>
                    <a:pt x="4317928" y="276333"/>
                  </a:lnTo>
                  <a:lnTo>
                    <a:pt x="4359182" y="295641"/>
                  </a:lnTo>
                  <a:lnTo>
                    <a:pt x="4400097" y="315545"/>
                  </a:lnTo>
                  <a:lnTo>
                    <a:pt x="4440668" y="336039"/>
                  </a:lnTo>
                  <a:lnTo>
                    <a:pt x="4480889" y="357116"/>
                  </a:lnTo>
                  <a:lnTo>
                    <a:pt x="4520755" y="378772"/>
                  </a:lnTo>
                  <a:lnTo>
                    <a:pt x="4560260" y="401001"/>
                  </a:lnTo>
                  <a:lnTo>
                    <a:pt x="4599398" y="423798"/>
                  </a:lnTo>
                  <a:lnTo>
                    <a:pt x="4638164" y="447156"/>
                  </a:lnTo>
                  <a:lnTo>
                    <a:pt x="4676553" y="471070"/>
                  </a:lnTo>
                  <a:lnTo>
                    <a:pt x="4714558" y="495535"/>
                  </a:lnTo>
                  <a:lnTo>
                    <a:pt x="4752175" y="520544"/>
                  </a:lnTo>
                  <a:lnTo>
                    <a:pt x="4789397" y="546094"/>
                  </a:lnTo>
                  <a:lnTo>
                    <a:pt x="4826219" y="572177"/>
                  </a:lnTo>
                  <a:lnTo>
                    <a:pt x="4862635" y="598788"/>
                  </a:lnTo>
                  <a:lnTo>
                    <a:pt x="4898641" y="625922"/>
                  </a:lnTo>
                  <a:lnTo>
                    <a:pt x="4934230" y="653574"/>
                  </a:lnTo>
                  <a:lnTo>
                    <a:pt x="4969396" y="681736"/>
                  </a:lnTo>
                  <a:lnTo>
                    <a:pt x="5004135" y="710405"/>
                  </a:lnTo>
                  <a:lnTo>
                    <a:pt x="5038440" y="739574"/>
                  </a:lnTo>
                  <a:lnTo>
                    <a:pt x="5072306" y="769238"/>
                  </a:lnTo>
                  <a:lnTo>
                    <a:pt x="5105728" y="799391"/>
                  </a:lnTo>
                  <a:lnTo>
                    <a:pt x="5138699" y="830028"/>
                  </a:lnTo>
                  <a:lnTo>
                    <a:pt x="5171215" y="861143"/>
                  </a:lnTo>
                  <a:lnTo>
                    <a:pt x="5203269" y="892730"/>
                  </a:lnTo>
                  <a:lnTo>
                    <a:pt x="5234856" y="924784"/>
                  </a:lnTo>
                  <a:lnTo>
                    <a:pt x="5265971" y="957300"/>
                  </a:lnTo>
                  <a:lnTo>
                    <a:pt x="5296608" y="990271"/>
                  </a:lnTo>
                  <a:lnTo>
                    <a:pt x="5326761" y="1023693"/>
                  </a:lnTo>
                  <a:lnTo>
                    <a:pt x="5356425" y="1057559"/>
                  </a:lnTo>
                  <a:lnTo>
                    <a:pt x="5385594" y="1091864"/>
                  </a:lnTo>
                  <a:lnTo>
                    <a:pt x="5414263" y="1126603"/>
                  </a:lnTo>
                  <a:lnTo>
                    <a:pt x="5442425" y="1161769"/>
                  </a:lnTo>
                  <a:lnTo>
                    <a:pt x="5470077" y="1197358"/>
                  </a:lnTo>
                  <a:lnTo>
                    <a:pt x="5497211" y="1233364"/>
                  </a:lnTo>
                  <a:lnTo>
                    <a:pt x="5523822" y="1269780"/>
                  </a:lnTo>
                  <a:lnTo>
                    <a:pt x="5549905" y="1306602"/>
                  </a:lnTo>
                  <a:lnTo>
                    <a:pt x="5575455" y="1343824"/>
                  </a:lnTo>
                  <a:lnTo>
                    <a:pt x="5600464" y="1381441"/>
                  </a:lnTo>
                  <a:lnTo>
                    <a:pt x="5624929" y="1419446"/>
                  </a:lnTo>
                  <a:lnTo>
                    <a:pt x="5648843" y="1457835"/>
                  </a:lnTo>
                  <a:lnTo>
                    <a:pt x="5672201" y="1496601"/>
                  </a:lnTo>
                  <a:lnTo>
                    <a:pt x="5694998" y="1535739"/>
                  </a:lnTo>
                  <a:lnTo>
                    <a:pt x="5717227" y="1575244"/>
                  </a:lnTo>
                  <a:lnTo>
                    <a:pt x="5738883" y="1615110"/>
                  </a:lnTo>
                  <a:lnTo>
                    <a:pt x="5759960" y="1655331"/>
                  </a:lnTo>
                  <a:lnTo>
                    <a:pt x="5780454" y="1695902"/>
                  </a:lnTo>
                  <a:lnTo>
                    <a:pt x="5800358" y="1736817"/>
                  </a:lnTo>
                  <a:lnTo>
                    <a:pt x="5819666" y="1778071"/>
                  </a:lnTo>
                  <a:lnTo>
                    <a:pt x="5838374" y="1819657"/>
                  </a:lnTo>
                  <a:lnTo>
                    <a:pt x="5856476" y="1861571"/>
                  </a:lnTo>
                  <a:lnTo>
                    <a:pt x="5873965" y="1903807"/>
                  </a:lnTo>
                  <a:lnTo>
                    <a:pt x="5890837" y="1946360"/>
                  </a:lnTo>
                  <a:lnTo>
                    <a:pt x="5907086" y="1989223"/>
                  </a:lnTo>
                  <a:lnTo>
                    <a:pt x="5922706" y="2032391"/>
                  </a:lnTo>
                  <a:lnTo>
                    <a:pt x="5937692" y="2075859"/>
                  </a:lnTo>
                  <a:lnTo>
                    <a:pt x="5952038" y="2119620"/>
                  </a:lnTo>
                  <a:lnTo>
                    <a:pt x="5965739" y="2163670"/>
                  </a:lnTo>
                  <a:lnTo>
                    <a:pt x="5978788" y="2208003"/>
                  </a:lnTo>
                  <a:lnTo>
                    <a:pt x="5991181" y="2252614"/>
                  </a:lnTo>
                  <a:lnTo>
                    <a:pt x="6002912" y="2297495"/>
                  </a:lnTo>
                  <a:lnTo>
                    <a:pt x="6013975" y="2342643"/>
                  </a:lnTo>
                  <a:lnTo>
                    <a:pt x="6024365" y="2388052"/>
                  </a:lnTo>
                  <a:lnTo>
                    <a:pt x="6034076" y="2433715"/>
                  </a:lnTo>
                  <a:lnTo>
                    <a:pt x="6043102" y="2479628"/>
                  </a:lnTo>
                  <a:lnTo>
                    <a:pt x="6051439" y="2525784"/>
                  </a:lnTo>
                  <a:lnTo>
                    <a:pt x="6059079" y="2572179"/>
                  </a:lnTo>
                  <a:lnTo>
                    <a:pt x="6066019" y="2618806"/>
                  </a:lnTo>
                  <a:lnTo>
                    <a:pt x="6072252" y="2665661"/>
                  </a:lnTo>
                  <a:lnTo>
                    <a:pt x="6077772" y="2712737"/>
                  </a:lnTo>
                  <a:lnTo>
                    <a:pt x="6082574" y="2760028"/>
                  </a:lnTo>
                  <a:lnTo>
                    <a:pt x="6086653" y="2807530"/>
                  </a:lnTo>
                  <a:lnTo>
                    <a:pt x="6090003" y="2855237"/>
                  </a:lnTo>
                  <a:lnTo>
                    <a:pt x="6092618" y="2903143"/>
                  </a:lnTo>
                  <a:lnTo>
                    <a:pt x="6094493" y="2951242"/>
                  </a:lnTo>
                  <a:lnTo>
                    <a:pt x="6095622" y="2999530"/>
                  </a:lnTo>
                  <a:lnTo>
                    <a:pt x="6096000" y="3047999"/>
                  </a:lnTo>
                  <a:lnTo>
                    <a:pt x="6095622" y="3096469"/>
                  </a:lnTo>
                  <a:lnTo>
                    <a:pt x="6094493" y="3144757"/>
                  </a:lnTo>
                  <a:lnTo>
                    <a:pt x="6092618" y="3192856"/>
                  </a:lnTo>
                  <a:lnTo>
                    <a:pt x="6090003" y="3240762"/>
                  </a:lnTo>
                  <a:lnTo>
                    <a:pt x="6086653" y="3288469"/>
                  </a:lnTo>
                  <a:lnTo>
                    <a:pt x="6082574" y="3335971"/>
                  </a:lnTo>
                  <a:lnTo>
                    <a:pt x="6077772" y="3383262"/>
                  </a:lnTo>
                  <a:lnTo>
                    <a:pt x="6072252" y="3430338"/>
                  </a:lnTo>
                  <a:lnTo>
                    <a:pt x="6066019" y="3477193"/>
                  </a:lnTo>
                  <a:lnTo>
                    <a:pt x="6059079" y="3523820"/>
                  </a:lnTo>
                  <a:lnTo>
                    <a:pt x="6051439" y="3570215"/>
                  </a:lnTo>
                  <a:lnTo>
                    <a:pt x="6043102" y="3616371"/>
                  </a:lnTo>
                  <a:lnTo>
                    <a:pt x="6034076" y="3662284"/>
                  </a:lnTo>
                  <a:lnTo>
                    <a:pt x="6024365" y="3707947"/>
                  </a:lnTo>
                  <a:lnTo>
                    <a:pt x="6013975" y="3753356"/>
                  </a:lnTo>
                  <a:lnTo>
                    <a:pt x="6002912" y="3798504"/>
                  </a:lnTo>
                  <a:lnTo>
                    <a:pt x="5991181" y="3843385"/>
                  </a:lnTo>
                  <a:lnTo>
                    <a:pt x="5978788" y="3887996"/>
                  </a:lnTo>
                  <a:lnTo>
                    <a:pt x="5965739" y="3932329"/>
                  </a:lnTo>
                  <a:lnTo>
                    <a:pt x="5952038" y="3976379"/>
                  </a:lnTo>
                  <a:lnTo>
                    <a:pt x="5937692" y="4020140"/>
                  </a:lnTo>
                  <a:lnTo>
                    <a:pt x="5922706" y="4063608"/>
                  </a:lnTo>
                  <a:lnTo>
                    <a:pt x="5907086" y="4106776"/>
                  </a:lnTo>
                  <a:lnTo>
                    <a:pt x="5890837" y="4149639"/>
                  </a:lnTo>
                  <a:lnTo>
                    <a:pt x="5873965" y="4192192"/>
                  </a:lnTo>
                  <a:lnTo>
                    <a:pt x="5856476" y="4234428"/>
                  </a:lnTo>
                  <a:lnTo>
                    <a:pt x="5838374" y="4276342"/>
                  </a:lnTo>
                  <a:lnTo>
                    <a:pt x="5819666" y="4317928"/>
                  </a:lnTo>
                  <a:lnTo>
                    <a:pt x="5800358" y="4359182"/>
                  </a:lnTo>
                  <a:lnTo>
                    <a:pt x="5780454" y="4400097"/>
                  </a:lnTo>
                  <a:lnTo>
                    <a:pt x="5759960" y="4440668"/>
                  </a:lnTo>
                  <a:lnTo>
                    <a:pt x="5738883" y="4480889"/>
                  </a:lnTo>
                  <a:lnTo>
                    <a:pt x="5717227" y="4520755"/>
                  </a:lnTo>
                  <a:lnTo>
                    <a:pt x="5694998" y="4560260"/>
                  </a:lnTo>
                  <a:lnTo>
                    <a:pt x="5672201" y="4599398"/>
                  </a:lnTo>
                  <a:lnTo>
                    <a:pt x="5648843" y="4638164"/>
                  </a:lnTo>
                  <a:lnTo>
                    <a:pt x="5624929" y="4676553"/>
                  </a:lnTo>
                  <a:lnTo>
                    <a:pt x="5600464" y="4714558"/>
                  </a:lnTo>
                  <a:lnTo>
                    <a:pt x="5575455" y="4752175"/>
                  </a:lnTo>
                  <a:lnTo>
                    <a:pt x="5549905" y="4789397"/>
                  </a:lnTo>
                  <a:lnTo>
                    <a:pt x="5523822" y="4826219"/>
                  </a:lnTo>
                  <a:lnTo>
                    <a:pt x="5497211" y="4862635"/>
                  </a:lnTo>
                  <a:lnTo>
                    <a:pt x="5470077" y="4898641"/>
                  </a:lnTo>
                  <a:lnTo>
                    <a:pt x="5442425" y="4934230"/>
                  </a:lnTo>
                  <a:lnTo>
                    <a:pt x="5414263" y="4969396"/>
                  </a:lnTo>
                  <a:lnTo>
                    <a:pt x="5385594" y="5004135"/>
                  </a:lnTo>
                  <a:lnTo>
                    <a:pt x="5356425" y="5038440"/>
                  </a:lnTo>
                  <a:lnTo>
                    <a:pt x="5326761" y="5072306"/>
                  </a:lnTo>
                  <a:lnTo>
                    <a:pt x="5296608" y="5105728"/>
                  </a:lnTo>
                  <a:lnTo>
                    <a:pt x="5265971" y="5138699"/>
                  </a:lnTo>
                  <a:lnTo>
                    <a:pt x="5234856" y="5171215"/>
                  </a:lnTo>
                  <a:lnTo>
                    <a:pt x="5203269" y="5203269"/>
                  </a:lnTo>
                  <a:lnTo>
                    <a:pt x="5171215" y="5234856"/>
                  </a:lnTo>
                  <a:lnTo>
                    <a:pt x="5138699" y="5265971"/>
                  </a:lnTo>
                  <a:lnTo>
                    <a:pt x="5105728" y="5296608"/>
                  </a:lnTo>
                  <a:lnTo>
                    <a:pt x="5072306" y="5326761"/>
                  </a:lnTo>
                  <a:lnTo>
                    <a:pt x="5038440" y="5356425"/>
                  </a:lnTo>
                  <a:lnTo>
                    <a:pt x="5004135" y="5385594"/>
                  </a:lnTo>
                  <a:lnTo>
                    <a:pt x="4969396" y="5414263"/>
                  </a:lnTo>
                  <a:lnTo>
                    <a:pt x="4934230" y="5442425"/>
                  </a:lnTo>
                  <a:lnTo>
                    <a:pt x="4898641" y="5470077"/>
                  </a:lnTo>
                  <a:lnTo>
                    <a:pt x="4862635" y="5497211"/>
                  </a:lnTo>
                  <a:lnTo>
                    <a:pt x="4826219" y="5523822"/>
                  </a:lnTo>
                  <a:lnTo>
                    <a:pt x="4789397" y="5549905"/>
                  </a:lnTo>
                  <a:lnTo>
                    <a:pt x="4752175" y="5575455"/>
                  </a:lnTo>
                  <a:lnTo>
                    <a:pt x="4714558" y="5600464"/>
                  </a:lnTo>
                  <a:lnTo>
                    <a:pt x="4676553" y="5624929"/>
                  </a:lnTo>
                  <a:lnTo>
                    <a:pt x="4638164" y="5648843"/>
                  </a:lnTo>
                  <a:lnTo>
                    <a:pt x="4599398" y="5672201"/>
                  </a:lnTo>
                  <a:lnTo>
                    <a:pt x="4560260" y="5694998"/>
                  </a:lnTo>
                  <a:lnTo>
                    <a:pt x="4520755" y="5717227"/>
                  </a:lnTo>
                  <a:lnTo>
                    <a:pt x="4480889" y="5738883"/>
                  </a:lnTo>
                  <a:lnTo>
                    <a:pt x="4440668" y="5759960"/>
                  </a:lnTo>
                  <a:lnTo>
                    <a:pt x="4400097" y="5780454"/>
                  </a:lnTo>
                  <a:lnTo>
                    <a:pt x="4359182" y="5800358"/>
                  </a:lnTo>
                  <a:lnTo>
                    <a:pt x="4317928" y="5819666"/>
                  </a:lnTo>
                  <a:lnTo>
                    <a:pt x="4276342" y="5838374"/>
                  </a:lnTo>
                  <a:lnTo>
                    <a:pt x="4234428" y="5856476"/>
                  </a:lnTo>
                  <a:lnTo>
                    <a:pt x="4192192" y="5873965"/>
                  </a:lnTo>
                  <a:lnTo>
                    <a:pt x="4149639" y="5890837"/>
                  </a:lnTo>
                  <a:lnTo>
                    <a:pt x="4106776" y="5907086"/>
                  </a:lnTo>
                  <a:lnTo>
                    <a:pt x="4063608" y="5922706"/>
                  </a:lnTo>
                  <a:lnTo>
                    <a:pt x="4020140" y="5937692"/>
                  </a:lnTo>
                  <a:lnTo>
                    <a:pt x="3976379" y="5952038"/>
                  </a:lnTo>
                  <a:lnTo>
                    <a:pt x="3932329" y="5965739"/>
                  </a:lnTo>
                  <a:lnTo>
                    <a:pt x="3887996" y="5978788"/>
                  </a:lnTo>
                  <a:lnTo>
                    <a:pt x="3843385" y="5991181"/>
                  </a:lnTo>
                  <a:lnTo>
                    <a:pt x="3798504" y="6002912"/>
                  </a:lnTo>
                  <a:lnTo>
                    <a:pt x="3753356" y="6013975"/>
                  </a:lnTo>
                  <a:lnTo>
                    <a:pt x="3707947" y="6024365"/>
                  </a:lnTo>
                  <a:lnTo>
                    <a:pt x="3662284" y="6034076"/>
                  </a:lnTo>
                  <a:lnTo>
                    <a:pt x="3616371" y="6043102"/>
                  </a:lnTo>
                  <a:lnTo>
                    <a:pt x="3570215" y="6051439"/>
                  </a:lnTo>
                  <a:lnTo>
                    <a:pt x="3523820" y="6059079"/>
                  </a:lnTo>
                  <a:lnTo>
                    <a:pt x="3477193" y="6066019"/>
                  </a:lnTo>
                  <a:lnTo>
                    <a:pt x="3430338" y="6072252"/>
                  </a:lnTo>
                  <a:lnTo>
                    <a:pt x="3383262" y="6077772"/>
                  </a:lnTo>
                  <a:lnTo>
                    <a:pt x="3335971" y="6082574"/>
                  </a:lnTo>
                  <a:lnTo>
                    <a:pt x="3288469" y="6086653"/>
                  </a:lnTo>
                  <a:lnTo>
                    <a:pt x="3240762" y="6090003"/>
                  </a:lnTo>
                  <a:lnTo>
                    <a:pt x="3192856" y="6092618"/>
                  </a:lnTo>
                  <a:lnTo>
                    <a:pt x="3144757" y="6094493"/>
                  </a:lnTo>
                  <a:lnTo>
                    <a:pt x="3096469" y="6095622"/>
                  </a:lnTo>
                  <a:lnTo>
                    <a:pt x="3048000" y="6096000"/>
                  </a:lnTo>
                  <a:lnTo>
                    <a:pt x="2999530" y="6095622"/>
                  </a:lnTo>
                  <a:lnTo>
                    <a:pt x="2951242" y="6094493"/>
                  </a:lnTo>
                  <a:lnTo>
                    <a:pt x="2903143" y="6092618"/>
                  </a:lnTo>
                  <a:lnTo>
                    <a:pt x="2855237" y="6090003"/>
                  </a:lnTo>
                  <a:lnTo>
                    <a:pt x="2807530" y="6086653"/>
                  </a:lnTo>
                  <a:lnTo>
                    <a:pt x="2760028" y="6082574"/>
                  </a:lnTo>
                  <a:lnTo>
                    <a:pt x="2712737" y="6077772"/>
                  </a:lnTo>
                  <a:lnTo>
                    <a:pt x="2665661" y="6072252"/>
                  </a:lnTo>
                  <a:lnTo>
                    <a:pt x="2618806" y="6066019"/>
                  </a:lnTo>
                  <a:lnTo>
                    <a:pt x="2572179" y="6059079"/>
                  </a:lnTo>
                  <a:lnTo>
                    <a:pt x="2525784" y="6051439"/>
                  </a:lnTo>
                  <a:lnTo>
                    <a:pt x="2479628" y="6043102"/>
                  </a:lnTo>
                  <a:lnTo>
                    <a:pt x="2433715" y="6034076"/>
                  </a:lnTo>
                  <a:lnTo>
                    <a:pt x="2388052" y="6024365"/>
                  </a:lnTo>
                  <a:lnTo>
                    <a:pt x="2342643" y="6013975"/>
                  </a:lnTo>
                  <a:lnTo>
                    <a:pt x="2297495" y="6002912"/>
                  </a:lnTo>
                  <a:lnTo>
                    <a:pt x="2252614" y="5991181"/>
                  </a:lnTo>
                  <a:lnTo>
                    <a:pt x="2208003" y="5978788"/>
                  </a:lnTo>
                  <a:lnTo>
                    <a:pt x="2163670" y="5965739"/>
                  </a:lnTo>
                  <a:lnTo>
                    <a:pt x="2119620" y="5952038"/>
                  </a:lnTo>
                  <a:lnTo>
                    <a:pt x="2075859" y="5937692"/>
                  </a:lnTo>
                  <a:lnTo>
                    <a:pt x="2032391" y="5922706"/>
                  </a:lnTo>
                  <a:lnTo>
                    <a:pt x="1989223" y="5907086"/>
                  </a:lnTo>
                  <a:lnTo>
                    <a:pt x="1946360" y="5890837"/>
                  </a:lnTo>
                  <a:lnTo>
                    <a:pt x="1903807" y="5873965"/>
                  </a:lnTo>
                  <a:lnTo>
                    <a:pt x="1861571" y="5856476"/>
                  </a:lnTo>
                  <a:lnTo>
                    <a:pt x="1819657" y="5838374"/>
                  </a:lnTo>
                  <a:lnTo>
                    <a:pt x="1778071" y="5819666"/>
                  </a:lnTo>
                  <a:lnTo>
                    <a:pt x="1736817" y="5800358"/>
                  </a:lnTo>
                  <a:lnTo>
                    <a:pt x="1695902" y="5780454"/>
                  </a:lnTo>
                  <a:lnTo>
                    <a:pt x="1655331" y="5759960"/>
                  </a:lnTo>
                  <a:lnTo>
                    <a:pt x="1615110" y="5738883"/>
                  </a:lnTo>
                  <a:lnTo>
                    <a:pt x="1575244" y="5717227"/>
                  </a:lnTo>
                  <a:lnTo>
                    <a:pt x="1535739" y="5694998"/>
                  </a:lnTo>
                  <a:lnTo>
                    <a:pt x="1496601" y="5672201"/>
                  </a:lnTo>
                  <a:lnTo>
                    <a:pt x="1457835" y="5648843"/>
                  </a:lnTo>
                  <a:lnTo>
                    <a:pt x="1419446" y="5624929"/>
                  </a:lnTo>
                  <a:lnTo>
                    <a:pt x="1381441" y="5600464"/>
                  </a:lnTo>
                  <a:lnTo>
                    <a:pt x="1343824" y="5575455"/>
                  </a:lnTo>
                  <a:lnTo>
                    <a:pt x="1306602" y="5549905"/>
                  </a:lnTo>
                  <a:lnTo>
                    <a:pt x="1269780" y="5523822"/>
                  </a:lnTo>
                  <a:lnTo>
                    <a:pt x="1233364" y="5497211"/>
                  </a:lnTo>
                  <a:lnTo>
                    <a:pt x="1197358" y="5470077"/>
                  </a:lnTo>
                  <a:lnTo>
                    <a:pt x="1161769" y="5442425"/>
                  </a:lnTo>
                  <a:lnTo>
                    <a:pt x="1126603" y="5414263"/>
                  </a:lnTo>
                  <a:lnTo>
                    <a:pt x="1091864" y="5385594"/>
                  </a:lnTo>
                  <a:lnTo>
                    <a:pt x="1057559" y="5356425"/>
                  </a:lnTo>
                  <a:lnTo>
                    <a:pt x="1023693" y="5326761"/>
                  </a:lnTo>
                  <a:lnTo>
                    <a:pt x="990271" y="5296608"/>
                  </a:lnTo>
                  <a:lnTo>
                    <a:pt x="957300" y="5265971"/>
                  </a:lnTo>
                  <a:lnTo>
                    <a:pt x="924784" y="5234856"/>
                  </a:lnTo>
                  <a:lnTo>
                    <a:pt x="892730" y="5203269"/>
                  </a:lnTo>
                  <a:lnTo>
                    <a:pt x="861143" y="5171215"/>
                  </a:lnTo>
                  <a:lnTo>
                    <a:pt x="830028" y="5138699"/>
                  </a:lnTo>
                  <a:lnTo>
                    <a:pt x="799391" y="5105728"/>
                  </a:lnTo>
                  <a:lnTo>
                    <a:pt x="769238" y="5072306"/>
                  </a:lnTo>
                  <a:lnTo>
                    <a:pt x="739574" y="5038440"/>
                  </a:lnTo>
                  <a:lnTo>
                    <a:pt x="710405" y="5004135"/>
                  </a:lnTo>
                  <a:lnTo>
                    <a:pt x="681736" y="4969396"/>
                  </a:lnTo>
                  <a:lnTo>
                    <a:pt x="653574" y="4934230"/>
                  </a:lnTo>
                  <a:lnTo>
                    <a:pt x="625922" y="4898641"/>
                  </a:lnTo>
                  <a:lnTo>
                    <a:pt x="598788" y="4862635"/>
                  </a:lnTo>
                  <a:lnTo>
                    <a:pt x="572177" y="4826219"/>
                  </a:lnTo>
                  <a:lnTo>
                    <a:pt x="546094" y="4789397"/>
                  </a:lnTo>
                  <a:lnTo>
                    <a:pt x="520544" y="4752175"/>
                  </a:lnTo>
                  <a:lnTo>
                    <a:pt x="495535" y="4714558"/>
                  </a:lnTo>
                  <a:lnTo>
                    <a:pt x="471070" y="4676553"/>
                  </a:lnTo>
                  <a:lnTo>
                    <a:pt x="447156" y="4638164"/>
                  </a:lnTo>
                  <a:lnTo>
                    <a:pt x="423798" y="4599398"/>
                  </a:lnTo>
                  <a:lnTo>
                    <a:pt x="401001" y="4560260"/>
                  </a:lnTo>
                  <a:lnTo>
                    <a:pt x="378772" y="4520755"/>
                  </a:lnTo>
                  <a:lnTo>
                    <a:pt x="357116" y="4480889"/>
                  </a:lnTo>
                  <a:lnTo>
                    <a:pt x="336039" y="4440668"/>
                  </a:lnTo>
                  <a:lnTo>
                    <a:pt x="315545" y="4400097"/>
                  </a:lnTo>
                  <a:lnTo>
                    <a:pt x="295641" y="4359182"/>
                  </a:lnTo>
                  <a:lnTo>
                    <a:pt x="276333" y="4317928"/>
                  </a:lnTo>
                  <a:lnTo>
                    <a:pt x="257625" y="4276342"/>
                  </a:lnTo>
                  <a:lnTo>
                    <a:pt x="239523" y="4234428"/>
                  </a:lnTo>
                  <a:lnTo>
                    <a:pt x="222034" y="4192192"/>
                  </a:lnTo>
                  <a:lnTo>
                    <a:pt x="205162" y="4149639"/>
                  </a:lnTo>
                  <a:lnTo>
                    <a:pt x="188913" y="4106776"/>
                  </a:lnTo>
                  <a:lnTo>
                    <a:pt x="173293" y="4063608"/>
                  </a:lnTo>
                  <a:lnTo>
                    <a:pt x="158307" y="4020140"/>
                  </a:lnTo>
                  <a:lnTo>
                    <a:pt x="143961" y="3976379"/>
                  </a:lnTo>
                  <a:lnTo>
                    <a:pt x="130260" y="3932329"/>
                  </a:lnTo>
                  <a:lnTo>
                    <a:pt x="117211" y="3887996"/>
                  </a:lnTo>
                  <a:lnTo>
                    <a:pt x="104818" y="3843385"/>
                  </a:lnTo>
                  <a:lnTo>
                    <a:pt x="93087" y="3798504"/>
                  </a:lnTo>
                  <a:lnTo>
                    <a:pt x="82024" y="3753356"/>
                  </a:lnTo>
                  <a:lnTo>
                    <a:pt x="71634" y="3707947"/>
                  </a:lnTo>
                  <a:lnTo>
                    <a:pt x="61923" y="3662284"/>
                  </a:lnTo>
                  <a:lnTo>
                    <a:pt x="52897" y="3616371"/>
                  </a:lnTo>
                  <a:lnTo>
                    <a:pt x="44560" y="3570215"/>
                  </a:lnTo>
                  <a:lnTo>
                    <a:pt x="36920" y="3523820"/>
                  </a:lnTo>
                  <a:lnTo>
                    <a:pt x="29980" y="3477193"/>
                  </a:lnTo>
                  <a:lnTo>
                    <a:pt x="23747" y="3430338"/>
                  </a:lnTo>
                  <a:lnTo>
                    <a:pt x="18227" y="3383262"/>
                  </a:lnTo>
                  <a:lnTo>
                    <a:pt x="13425" y="3335971"/>
                  </a:lnTo>
                  <a:lnTo>
                    <a:pt x="9346" y="3288469"/>
                  </a:lnTo>
                  <a:lnTo>
                    <a:pt x="5996" y="3240762"/>
                  </a:lnTo>
                  <a:lnTo>
                    <a:pt x="3381" y="3192856"/>
                  </a:lnTo>
                  <a:lnTo>
                    <a:pt x="1506" y="3144757"/>
                  </a:lnTo>
                  <a:lnTo>
                    <a:pt x="377" y="3096469"/>
                  </a:lnTo>
                  <a:lnTo>
                    <a:pt x="0" y="304799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35024" y="1066800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750" y="0"/>
                  </a:moveTo>
                  <a:lnTo>
                    <a:pt x="619140" y="1674"/>
                  </a:lnTo>
                  <a:lnTo>
                    <a:pt x="572434" y="6622"/>
                  </a:lnTo>
                  <a:lnTo>
                    <a:pt x="526742" y="14731"/>
                  </a:lnTo>
                  <a:lnTo>
                    <a:pt x="482179" y="25887"/>
                  </a:lnTo>
                  <a:lnTo>
                    <a:pt x="438856" y="39978"/>
                  </a:lnTo>
                  <a:lnTo>
                    <a:pt x="396888" y="56892"/>
                  </a:lnTo>
                  <a:lnTo>
                    <a:pt x="356386" y="76514"/>
                  </a:lnTo>
                  <a:lnTo>
                    <a:pt x="317465" y="98732"/>
                  </a:lnTo>
                  <a:lnTo>
                    <a:pt x="280236" y="123433"/>
                  </a:lnTo>
                  <a:lnTo>
                    <a:pt x="244812" y="150505"/>
                  </a:lnTo>
                  <a:lnTo>
                    <a:pt x="211307" y="179834"/>
                  </a:lnTo>
                  <a:lnTo>
                    <a:pt x="179834" y="211307"/>
                  </a:lnTo>
                  <a:lnTo>
                    <a:pt x="150505" y="244812"/>
                  </a:lnTo>
                  <a:lnTo>
                    <a:pt x="123433" y="280236"/>
                  </a:lnTo>
                  <a:lnTo>
                    <a:pt x="98732" y="317465"/>
                  </a:lnTo>
                  <a:lnTo>
                    <a:pt x="76514" y="356386"/>
                  </a:lnTo>
                  <a:lnTo>
                    <a:pt x="56892" y="396888"/>
                  </a:lnTo>
                  <a:lnTo>
                    <a:pt x="39978" y="438856"/>
                  </a:lnTo>
                  <a:lnTo>
                    <a:pt x="25887" y="482179"/>
                  </a:lnTo>
                  <a:lnTo>
                    <a:pt x="14731" y="526742"/>
                  </a:lnTo>
                  <a:lnTo>
                    <a:pt x="6622" y="572434"/>
                  </a:lnTo>
                  <a:lnTo>
                    <a:pt x="1674" y="619140"/>
                  </a:lnTo>
                  <a:lnTo>
                    <a:pt x="0" y="666750"/>
                  </a:lnTo>
                  <a:lnTo>
                    <a:pt x="1674" y="714359"/>
                  </a:lnTo>
                  <a:lnTo>
                    <a:pt x="6622" y="761065"/>
                  </a:lnTo>
                  <a:lnTo>
                    <a:pt x="14731" y="806757"/>
                  </a:lnTo>
                  <a:lnTo>
                    <a:pt x="25887" y="851320"/>
                  </a:lnTo>
                  <a:lnTo>
                    <a:pt x="39978" y="894643"/>
                  </a:lnTo>
                  <a:lnTo>
                    <a:pt x="56892" y="936611"/>
                  </a:lnTo>
                  <a:lnTo>
                    <a:pt x="76514" y="977113"/>
                  </a:lnTo>
                  <a:lnTo>
                    <a:pt x="98732" y="1016034"/>
                  </a:lnTo>
                  <a:lnTo>
                    <a:pt x="123433" y="1053263"/>
                  </a:lnTo>
                  <a:lnTo>
                    <a:pt x="150505" y="1088687"/>
                  </a:lnTo>
                  <a:lnTo>
                    <a:pt x="179834" y="1122192"/>
                  </a:lnTo>
                  <a:lnTo>
                    <a:pt x="211307" y="1153665"/>
                  </a:lnTo>
                  <a:lnTo>
                    <a:pt x="244812" y="1182994"/>
                  </a:lnTo>
                  <a:lnTo>
                    <a:pt x="280236" y="1210066"/>
                  </a:lnTo>
                  <a:lnTo>
                    <a:pt x="317465" y="1234767"/>
                  </a:lnTo>
                  <a:lnTo>
                    <a:pt x="356386" y="1256985"/>
                  </a:lnTo>
                  <a:lnTo>
                    <a:pt x="396888" y="1276607"/>
                  </a:lnTo>
                  <a:lnTo>
                    <a:pt x="438856" y="1293521"/>
                  </a:lnTo>
                  <a:lnTo>
                    <a:pt x="482179" y="1307612"/>
                  </a:lnTo>
                  <a:lnTo>
                    <a:pt x="526742" y="1318768"/>
                  </a:lnTo>
                  <a:lnTo>
                    <a:pt x="572434" y="1326877"/>
                  </a:lnTo>
                  <a:lnTo>
                    <a:pt x="619140" y="1331825"/>
                  </a:lnTo>
                  <a:lnTo>
                    <a:pt x="666750" y="1333500"/>
                  </a:lnTo>
                  <a:lnTo>
                    <a:pt x="714359" y="1331825"/>
                  </a:lnTo>
                  <a:lnTo>
                    <a:pt x="761065" y="1326877"/>
                  </a:lnTo>
                  <a:lnTo>
                    <a:pt x="806757" y="1318768"/>
                  </a:lnTo>
                  <a:lnTo>
                    <a:pt x="851320" y="1307612"/>
                  </a:lnTo>
                  <a:lnTo>
                    <a:pt x="894643" y="1293521"/>
                  </a:lnTo>
                  <a:lnTo>
                    <a:pt x="936611" y="1276607"/>
                  </a:lnTo>
                  <a:lnTo>
                    <a:pt x="977113" y="1256985"/>
                  </a:lnTo>
                  <a:lnTo>
                    <a:pt x="1016034" y="1234767"/>
                  </a:lnTo>
                  <a:lnTo>
                    <a:pt x="1053263" y="1210066"/>
                  </a:lnTo>
                  <a:lnTo>
                    <a:pt x="1088687" y="1182994"/>
                  </a:lnTo>
                  <a:lnTo>
                    <a:pt x="1122192" y="1153665"/>
                  </a:lnTo>
                  <a:lnTo>
                    <a:pt x="1153665" y="1122192"/>
                  </a:lnTo>
                  <a:lnTo>
                    <a:pt x="1182994" y="1088687"/>
                  </a:lnTo>
                  <a:lnTo>
                    <a:pt x="1210066" y="1053263"/>
                  </a:lnTo>
                  <a:lnTo>
                    <a:pt x="1234767" y="1016034"/>
                  </a:lnTo>
                  <a:lnTo>
                    <a:pt x="1256985" y="977113"/>
                  </a:lnTo>
                  <a:lnTo>
                    <a:pt x="1276607" y="936611"/>
                  </a:lnTo>
                  <a:lnTo>
                    <a:pt x="1293521" y="894643"/>
                  </a:lnTo>
                  <a:lnTo>
                    <a:pt x="1307612" y="851320"/>
                  </a:lnTo>
                  <a:lnTo>
                    <a:pt x="1318768" y="806757"/>
                  </a:lnTo>
                  <a:lnTo>
                    <a:pt x="1326877" y="761065"/>
                  </a:lnTo>
                  <a:lnTo>
                    <a:pt x="1331825" y="714359"/>
                  </a:lnTo>
                  <a:lnTo>
                    <a:pt x="1333500" y="666750"/>
                  </a:lnTo>
                  <a:lnTo>
                    <a:pt x="1331825" y="619140"/>
                  </a:lnTo>
                  <a:lnTo>
                    <a:pt x="1326877" y="572434"/>
                  </a:lnTo>
                  <a:lnTo>
                    <a:pt x="1318768" y="526742"/>
                  </a:lnTo>
                  <a:lnTo>
                    <a:pt x="1307612" y="482179"/>
                  </a:lnTo>
                  <a:lnTo>
                    <a:pt x="1293521" y="438856"/>
                  </a:lnTo>
                  <a:lnTo>
                    <a:pt x="1276607" y="396888"/>
                  </a:lnTo>
                  <a:lnTo>
                    <a:pt x="1256985" y="356386"/>
                  </a:lnTo>
                  <a:lnTo>
                    <a:pt x="1234767" y="317465"/>
                  </a:lnTo>
                  <a:lnTo>
                    <a:pt x="1210066" y="280236"/>
                  </a:lnTo>
                  <a:lnTo>
                    <a:pt x="1182994" y="244812"/>
                  </a:lnTo>
                  <a:lnTo>
                    <a:pt x="1153665" y="211307"/>
                  </a:lnTo>
                  <a:lnTo>
                    <a:pt x="1122192" y="179834"/>
                  </a:lnTo>
                  <a:lnTo>
                    <a:pt x="1088687" y="150505"/>
                  </a:lnTo>
                  <a:lnTo>
                    <a:pt x="1053263" y="123433"/>
                  </a:lnTo>
                  <a:lnTo>
                    <a:pt x="1016034" y="98732"/>
                  </a:lnTo>
                  <a:lnTo>
                    <a:pt x="977113" y="76514"/>
                  </a:lnTo>
                  <a:lnTo>
                    <a:pt x="936611" y="56892"/>
                  </a:lnTo>
                  <a:lnTo>
                    <a:pt x="894643" y="39978"/>
                  </a:lnTo>
                  <a:lnTo>
                    <a:pt x="851320" y="25887"/>
                  </a:lnTo>
                  <a:lnTo>
                    <a:pt x="806757" y="14731"/>
                  </a:lnTo>
                  <a:lnTo>
                    <a:pt x="761065" y="6622"/>
                  </a:lnTo>
                  <a:lnTo>
                    <a:pt x="714359" y="1674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58468" y="1415808"/>
              <a:ext cx="1101090" cy="4015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5440" y="1735848"/>
              <a:ext cx="788670" cy="4015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558797" y="1353794"/>
            <a:ext cx="88582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9545" marR="5080" indent="-157480">
              <a:lnSpc>
                <a:spcPct val="1501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1. TALENT </a:t>
            </a: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400" spc="-70" b="1">
                <a:solidFill>
                  <a:srgbClr val="FFFF00"/>
                </a:solidFill>
                <a:latin typeface="Noto Sans CJK HK"/>
                <a:cs typeface="Noto Sans CJK HK"/>
              </a:rPr>
              <a:t>STORE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2000" y="3095244"/>
            <a:ext cx="1333500" cy="1333500"/>
            <a:chOff x="762000" y="3095244"/>
            <a:chExt cx="1333500" cy="1333500"/>
          </a:xfrm>
        </p:grpSpPr>
        <p:sp>
          <p:nvSpPr>
            <p:cNvPr id="11" name="object 11"/>
            <p:cNvSpPr/>
            <p:nvPr/>
          </p:nvSpPr>
          <p:spPr>
            <a:xfrm>
              <a:off x="762000" y="3095244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750" y="0"/>
                  </a:moveTo>
                  <a:lnTo>
                    <a:pt x="619133" y="1674"/>
                  </a:lnTo>
                  <a:lnTo>
                    <a:pt x="572420" y="6622"/>
                  </a:lnTo>
                  <a:lnTo>
                    <a:pt x="526723" y="14731"/>
                  </a:lnTo>
                  <a:lnTo>
                    <a:pt x="482156" y="25887"/>
                  </a:lnTo>
                  <a:lnTo>
                    <a:pt x="438831" y="39978"/>
                  </a:lnTo>
                  <a:lnTo>
                    <a:pt x="396861" y="56892"/>
                  </a:lnTo>
                  <a:lnTo>
                    <a:pt x="356358" y="76514"/>
                  </a:lnTo>
                  <a:lnTo>
                    <a:pt x="317436" y="98732"/>
                  </a:lnTo>
                  <a:lnTo>
                    <a:pt x="280208" y="123433"/>
                  </a:lnTo>
                  <a:lnTo>
                    <a:pt x="244786" y="150505"/>
                  </a:lnTo>
                  <a:lnTo>
                    <a:pt x="211282" y="179834"/>
                  </a:lnTo>
                  <a:lnTo>
                    <a:pt x="179811" y="211307"/>
                  </a:lnTo>
                  <a:lnTo>
                    <a:pt x="150485" y="244812"/>
                  </a:lnTo>
                  <a:lnTo>
                    <a:pt x="123416" y="280236"/>
                  </a:lnTo>
                  <a:lnTo>
                    <a:pt x="98717" y="317465"/>
                  </a:lnTo>
                  <a:lnTo>
                    <a:pt x="76501" y="356386"/>
                  </a:lnTo>
                  <a:lnTo>
                    <a:pt x="56882" y="396888"/>
                  </a:lnTo>
                  <a:lnTo>
                    <a:pt x="39971" y="438856"/>
                  </a:lnTo>
                  <a:lnTo>
                    <a:pt x="25882" y="482179"/>
                  </a:lnTo>
                  <a:lnTo>
                    <a:pt x="14728" y="526742"/>
                  </a:lnTo>
                  <a:lnTo>
                    <a:pt x="6621" y="572434"/>
                  </a:lnTo>
                  <a:lnTo>
                    <a:pt x="1674" y="619140"/>
                  </a:lnTo>
                  <a:lnTo>
                    <a:pt x="0" y="666749"/>
                  </a:lnTo>
                  <a:lnTo>
                    <a:pt x="1674" y="714359"/>
                  </a:lnTo>
                  <a:lnTo>
                    <a:pt x="6621" y="761065"/>
                  </a:lnTo>
                  <a:lnTo>
                    <a:pt x="14728" y="806757"/>
                  </a:lnTo>
                  <a:lnTo>
                    <a:pt x="25882" y="851320"/>
                  </a:lnTo>
                  <a:lnTo>
                    <a:pt x="39971" y="894643"/>
                  </a:lnTo>
                  <a:lnTo>
                    <a:pt x="56882" y="936611"/>
                  </a:lnTo>
                  <a:lnTo>
                    <a:pt x="76501" y="977113"/>
                  </a:lnTo>
                  <a:lnTo>
                    <a:pt x="98717" y="1016034"/>
                  </a:lnTo>
                  <a:lnTo>
                    <a:pt x="123416" y="1053263"/>
                  </a:lnTo>
                  <a:lnTo>
                    <a:pt x="150485" y="1088687"/>
                  </a:lnTo>
                  <a:lnTo>
                    <a:pt x="179811" y="1122192"/>
                  </a:lnTo>
                  <a:lnTo>
                    <a:pt x="211282" y="1153665"/>
                  </a:lnTo>
                  <a:lnTo>
                    <a:pt x="244786" y="1182994"/>
                  </a:lnTo>
                  <a:lnTo>
                    <a:pt x="280208" y="1210066"/>
                  </a:lnTo>
                  <a:lnTo>
                    <a:pt x="317436" y="1234767"/>
                  </a:lnTo>
                  <a:lnTo>
                    <a:pt x="356358" y="1256985"/>
                  </a:lnTo>
                  <a:lnTo>
                    <a:pt x="396861" y="1276607"/>
                  </a:lnTo>
                  <a:lnTo>
                    <a:pt x="438831" y="1293521"/>
                  </a:lnTo>
                  <a:lnTo>
                    <a:pt x="482156" y="1307612"/>
                  </a:lnTo>
                  <a:lnTo>
                    <a:pt x="526723" y="1318768"/>
                  </a:lnTo>
                  <a:lnTo>
                    <a:pt x="572420" y="1326877"/>
                  </a:lnTo>
                  <a:lnTo>
                    <a:pt x="619133" y="1331825"/>
                  </a:lnTo>
                  <a:lnTo>
                    <a:pt x="666750" y="1333499"/>
                  </a:lnTo>
                  <a:lnTo>
                    <a:pt x="714359" y="1331825"/>
                  </a:lnTo>
                  <a:lnTo>
                    <a:pt x="761065" y="1326877"/>
                  </a:lnTo>
                  <a:lnTo>
                    <a:pt x="806757" y="1318768"/>
                  </a:lnTo>
                  <a:lnTo>
                    <a:pt x="851320" y="1307612"/>
                  </a:lnTo>
                  <a:lnTo>
                    <a:pt x="894643" y="1293521"/>
                  </a:lnTo>
                  <a:lnTo>
                    <a:pt x="936611" y="1276607"/>
                  </a:lnTo>
                  <a:lnTo>
                    <a:pt x="977113" y="1256985"/>
                  </a:lnTo>
                  <a:lnTo>
                    <a:pt x="1016034" y="1234767"/>
                  </a:lnTo>
                  <a:lnTo>
                    <a:pt x="1053263" y="1210066"/>
                  </a:lnTo>
                  <a:lnTo>
                    <a:pt x="1088687" y="1182994"/>
                  </a:lnTo>
                  <a:lnTo>
                    <a:pt x="1122192" y="1153665"/>
                  </a:lnTo>
                  <a:lnTo>
                    <a:pt x="1153665" y="1122192"/>
                  </a:lnTo>
                  <a:lnTo>
                    <a:pt x="1182994" y="1088687"/>
                  </a:lnTo>
                  <a:lnTo>
                    <a:pt x="1210066" y="1053263"/>
                  </a:lnTo>
                  <a:lnTo>
                    <a:pt x="1234767" y="1016034"/>
                  </a:lnTo>
                  <a:lnTo>
                    <a:pt x="1256985" y="977113"/>
                  </a:lnTo>
                  <a:lnTo>
                    <a:pt x="1276607" y="936611"/>
                  </a:lnTo>
                  <a:lnTo>
                    <a:pt x="1293521" y="894643"/>
                  </a:lnTo>
                  <a:lnTo>
                    <a:pt x="1307612" y="851320"/>
                  </a:lnTo>
                  <a:lnTo>
                    <a:pt x="1318768" y="806757"/>
                  </a:lnTo>
                  <a:lnTo>
                    <a:pt x="1326877" y="761065"/>
                  </a:lnTo>
                  <a:lnTo>
                    <a:pt x="1331825" y="714359"/>
                  </a:lnTo>
                  <a:lnTo>
                    <a:pt x="1333500" y="666749"/>
                  </a:lnTo>
                  <a:lnTo>
                    <a:pt x="1331825" y="619140"/>
                  </a:lnTo>
                  <a:lnTo>
                    <a:pt x="1326877" y="572434"/>
                  </a:lnTo>
                  <a:lnTo>
                    <a:pt x="1318768" y="526742"/>
                  </a:lnTo>
                  <a:lnTo>
                    <a:pt x="1307612" y="482179"/>
                  </a:lnTo>
                  <a:lnTo>
                    <a:pt x="1293521" y="438856"/>
                  </a:lnTo>
                  <a:lnTo>
                    <a:pt x="1276607" y="396888"/>
                  </a:lnTo>
                  <a:lnTo>
                    <a:pt x="1256985" y="356386"/>
                  </a:lnTo>
                  <a:lnTo>
                    <a:pt x="1234767" y="317465"/>
                  </a:lnTo>
                  <a:lnTo>
                    <a:pt x="1210066" y="280236"/>
                  </a:lnTo>
                  <a:lnTo>
                    <a:pt x="1182994" y="244812"/>
                  </a:lnTo>
                  <a:lnTo>
                    <a:pt x="1153665" y="211307"/>
                  </a:lnTo>
                  <a:lnTo>
                    <a:pt x="1122192" y="179834"/>
                  </a:lnTo>
                  <a:lnTo>
                    <a:pt x="1088687" y="150505"/>
                  </a:lnTo>
                  <a:lnTo>
                    <a:pt x="1053263" y="123433"/>
                  </a:lnTo>
                  <a:lnTo>
                    <a:pt x="1016034" y="98732"/>
                  </a:lnTo>
                  <a:lnTo>
                    <a:pt x="977113" y="76514"/>
                  </a:lnTo>
                  <a:lnTo>
                    <a:pt x="936611" y="56892"/>
                  </a:lnTo>
                  <a:lnTo>
                    <a:pt x="894643" y="39978"/>
                  </a:lnTo>
                  <a:lnTo>
                    <a:pt x="851320" y="25887"/>
                  </a:lnTo>
                  <a:lnTo>
                    <a:pt x="806757" y="14731"/>
                  </a:lnTo>
                  <a:lnTo>
                    <a:pt x="761065" y="6622"/>
                  </a:lnTo>
                  <a:lnTo>
                    <a:pt x="714359" y="1674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85444" y="3444252"/>
              <a:ext cx="1101090" cy="4015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96112" y="3764292"/>
              <a:ext cx="1079753" cy="4015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85519" y="3383381"/>
            <a:ext cx="8858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 marR="5080" indent="-10795">
              <a:lnSpc>
                <a:spcPct val="15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2. TALENT </a:t>
            </a: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400" spc="-20" b="1">
                <a:solidFill>
                  <a:srgbClr val="FFFF00"/>
                </a:solidFill>
                <a:latin typeface="Noto Sans CJK HK"/>
                <a:cs typeface="Noto Sans CJK HK"/>
              </a:rPr>
              <a:t>SCARCITY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07591" y="5117591"/>
            <a:ext cx="1409065" cy="1333500"/>
            <a:chOff x="1307591" y="5117591"/>
            <a:chExt cx="1409065" cy="1333500"/>
          </a:xfrm>
        </p:grpSpPr>
        <p:sp>
          <p:nvSpPr>
            <p:cNvPr id="16" name="object 16"/>
            <p:cNvSpPr/>
            <p:nvPr/>
          </p:nvSpPr>
          <p:spPr>
            <a:xfrm>
              <a:off x="1335023" y="5117591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750" y="0"/>
                  </a:moveTo>
                  <a:lnTo>
                    <a:pt x="619140" y="1674"/>
                  </a:lnTo>
                  <a:lnTo>
                    <a:pt x="572434" y="6622"/>
                  </a:lnTo>
                  <a:lnTo>
                    <a:pt x="526742" y="14731"/>
                  </a:lnTo>
                  <a:lnTo>
                    <a:pt x="482179" y="25887"/>
                  </a:lnTo>
                  <a:lnTo>
                    <a:pt x="438856" y="39978"/>
                  </a:lnTo>
                  <a:lnTo>
                    <a:pt x="396888" y="56892"/>
                  </a:lnTo>
                  <a:lnTo>
                    <a:pt x="356386" y="76514"/>
                  </a:lnTo>
                  <a:lnTo>
                    <a:pt x="317465" y="98732"/>
                  </a:lnTo>
                  <a:lnTo>
                    <a:pt x="280236" y="123433"/>
                  </a:lnTo>
                  <a:lnTo>
                    <a:pt x="244812" y="150505"/>
                  </a:lnTo>
                  <a:lnTo>
                    <a:pt x="211307" y="179834"/>
                  </a:lnTo>
                  <a:lnTo>
                    <a:pt x="179834" y="211307"/>
                  </a:lnTo>
                  <a:lnTo>
                    <a:pt x="150505" y="244812"/>
                  </a:lnTo>
                  <a:lnTo>
                    <a:pt x="123433" y="280236"/>
                  </a:lnTo>
                  <a:lnTo>
                    <a:pt x="98732" y="317465"/>
                  </a:lnTo>
                  <a:lnTo>
                    <a:pt x="76514" y="356386"/>
                  </a:lnTo>
                  <a:lnTo>
                    <a:pt x="56892" y="396888"/>
                  </a:lnTo>
                  <a:lnTo>
                    <a:pt x="39978" y="438856"/>
                  </a:lnTo>
                  <a:lnTo>
                    <a:pt x="25887" y="482179"/>
                  </a:lnTo>
                  <a:lnTo>
                    <a:pt x="14731" y="526742"/>
                  </a:lnTo>
                  <a:lnTo>
                    <a:pt x="6622" y="572434"/>
                  </a:lnTo>
                  <a:lnTo>
                    <a:pt x="1674" y="619140"/>
                  </a:lnTo>
                  <a:lnTo>
                    <a:pt x="0" y="666749"/>
                  </a:lnTo>
                  <a:lnTo>
                    <a:pt x="1674" y="714366"/>
                  </a:lnTo>
                  <a:lnTo>
                    <a:pt x="6622" y="761079"/>
                  </a:lnTo>
                  <a:lnTo>
                    <a:pt x="14731" y="806776"/>
                  </a:lnTo>
                  <a:lnTo>
                    <a:pt x="25887" y="851343"/>
                  </a:lnTo>
                  <a:lnTo>
                    <a:pt x="39978" y="894668"/>
                  </a:lnTo>
                  <a:lnTo>
                    <a:pt x="56892" y="936638"/>
                  </a:lnTo>
                  <a:lnTo>
                    <a:pt x="76514" y="977141"/>
                  </a:lnTo>
                  <a:lnTo>
                    <a:pt x="98732" y="1016063"/>
                  </a:lnTo>
                  <a:lnTo>
                    <a:pt x="123433" y="1053291"/>
                  </a:lnTo>
                  <a:lnTo>
                    <a:pt x="150505" y="1088713"/>
                  </a:lnTo>
                  <a:lnTo>
                    <a:pt x="179834" y="1122217"/>
                  </a:lnTo>
                  <a:lnTo>
                    <a:pt x="211307" y="1153688"/>
                  </a:lnTo>
                  <a:lnTo>
                    <a:pt x="244812" y="1183014"/>
                  </a:lnTo>
                  <a:lnTo>
                    <a:pt x="280236" y="1210083"/>
                  </a:lnTo>
                  <a:lnTo>
                    <a:pt x="317465" y="1234782"/>
                  </a:lnTo>
                  <a:lnTo>
                    <a:pt x="356386" y="1256998"/>
                  </a:lnTo>
                  <a:lnTo>
                    <a:pt x="396888" y="1276617"/>
                  </a:lnTo>
                  <a:lnTo>
                    <a:pt x="438856" y="1293528"/>
                  </a:lnTo>
                  <a:lnTo>
                    <a:pt x="482179" y="1307617"/>
                  </a:lnTo>
                  <a:lnTo>
                    <a:pt x="526742" y="1318771"/>
                  </a:lnTo>
                  <a:lnTo>
                    <a:pt x="572434" y="1326878"/>
                  </a:lnTo>
                  <a:lnTo>
                    <a:pt x="619140" y="1331825"/>
                  </a:lnTo>
                  <a:lnTo>
                    <a:pt x="666750" y="1333499"/>
                  </a:lnTo>
                  <a:lnTo>
                    <a:pt x="714359" y="1331825"/>
                  </a:lnTo>
                  <a:lnTo>
                    <a:pt x="761065" y="1326878"/>
                  </a:lnTo>
                  <a:lnTo>
                    <a:pt x="806757" y="1318771"/>
                  </a:lnTo>
                  <a:lnTo>
                    <a:pt x="851320" y="1307617"/>
                  </a:lnTo>
                  <a:lnTo>
                    <a:pt x="894643" y="1293528"/>
                  </a:lnTo>
                  <a:lnTo>
                    <a:pt x="936611" y="1276617"/>
                  </a:lnTo>
                  <a:lnTo>
                    <a:pt x="977113" y="1256998"/>
                  </a:lnTo>
                  <a:lnTo>
                    <a:pt x="1016034" y="1234782"/>
                  </a:lnTo>
                  <a:lnTo>
                    <a:pt x="1053263" y="1210083"/>
                  </a:lnTo>
                  <a:lnTo>
                    <a:pt x="1088687" y="1183014"/>
                  </a:lnTo>
                  <a:lnTo>
                    <a:pt x="1122192" y="1153688"/>
                  </a:lnTo>
                  <a:lnTo>
                    <a:pt x="1153665" y="1122217"/>
                  </a:lnTo>
                  <a:lnTo>
                    <a:pt x="1182994" y="1088713"/>
                  </a:lnTo>
                  <a:lnTo>
                    <a:pt x="1210066" y="1053291"/>
                  </a:lnTo>
                  <a:lnTo>
                    <a:pt x="1234767" y="1016063"/>
                  </a:lnTo>
                  <a:lnTo>
                    <a:pt x="1256985" y="977141"/>
                  </a:lnTo>
                  <a:lnTo>
                    <a:pt x="1276607" y="936638"/>
                  </a:lnTo>
                  <a:lnTo>
                    <a:pt x="1293521" y="894668"/>
                  </a:lnTo>
                  <a:lnTo>
                    <a:pt x="1307612" y="851343"/>
                  </a:lnTo>
                  <a:lnTo>
                    <a:pt x="1318768" y="806776"/>
                  </a:lnTo>
                  <a:lnTo>
                    <a:pt x="1326877" y="761079"/>
                  </a:lnTo>
                  <a:lnTo>
                    <a:pt x="1331825" y="714366"/>
                  </a:lnTo>
                  <a:lnTo>
                    <a:pt x="1333500" y="666749"/>
                  </a:lnTo>
                  <a:lnTo>
                    <a:pt x="1331825" y="619140"/>
                  </a:lnTo>
                  <a:lnTo>
                    <a:pt x="1326877" y="572434"/>
                  </a:lnTo>
                  <a:lnTo>
                    <a:pt x="1318768" y="526742"/>
                  </a:lnTo>
                  <a:lnTo>
                    <a:pt x="1307612" y="482179"/>
                  </a:lnTo>
                  <a:lnTo>
                    <a:pt x="1293521" y="438856"/>
                  </a:lnTo>
                  <a:lnTo>
                    <a:pt x="1276607" y="396888"/>
                  </a:lnTo>
                  <a:lnTo>
                    <a:pt x="1256985" y="356386"/>
                  </a:lnTo>
                  <a:lnTo>
                    <a:pt x="1234767" y="317465"/>
                  </a:lnTo>
                  <a:lnTo>
                    <a:pt x="1210066" y="280236"/>
                  </a:lnTo>
                  <a:lnTo>
                    <a:pt x="1182994" y="244812"/>
                  </a:lnTo>
                  <a:lnTo>
                    <a:pt x="1153665" y="211307"/>
                  </a:lnTo>
                  <a:lnTo>
                    <a:pt x="1122192" y="179834"/>
                  </a:lnTo>
                  <a:lnTo>
                    <a:pt x="1088687" y="150505"/>
                  </a:lnTo>
                  <a:lnTo>
                    <a:pt x="1053263" y="123433"/>
                  </a:lnTo>
                  <a:lnTo>
                    <a:pt x="1016034" y="98732"/>
                  </a:lnTo>
                  <a:lnTo>
                    <a:pt x="977113" y="76514"/>
                  </a:lnTo>
                  <a:lnTo>
                    <a:pt x="936611" y="56892"/>
                  </a:lnTo>
                  <a:lnTo>
                    <a:pt x="894643" y="39978"/>
                  </a:lnTo>
                  <a:lnTo>
                    <a:pt x="851320" y="25887"/>
                  </a:lnTo>
                  <a:lnTo>
                    <a:pt x="806757" y="14731"/>
                  </a:lnTo>
                  <a:lnTo>
                    <a:pt x="761065" y="6622"/>
                  </a:lnTo>
                  <a:lnTo>
                    <a:pt x="714359" y="1674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61515" y="5486399"/>
              <a:ext cx="1101090" cy="4015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07591" y="5806439"/>
              <a:ext cx="1408937" cy="4015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408302" y="5425846"/>
            <a:ext cx="250063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3670">
              <a:lnSpc>
                <a:spcPct val="150000"/>
              </a:lnSpc>
              <a:spcBef>
                <a:spcPts val="100"/>
              </a:spcBef>
              <a:tabLst>
                <a:tab pos="1256665" algn="l"/>
                <a:tab pos="2487295" algn="l"/>
              </a:tabLst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3.</a:t>
            </a:r>
            <a:r>
              <a:rPr dirty="0" sz="1400" spc="8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TALENT </a:t>
            </a:r>
            <a:r>
              <a:rPr dirty="0" sz="1400" b="1">
                <a:solidFill>
                  <a:srgbClr val="FFFFFF"/>
                </a:solidFill>
                <a:latin typeface="Noto Sans CJK HK"/>
                <a:cs typeface="Noto Sans CJK HK"/>
              </a:rPr>
              <a:t>	</a:t>
            </a:r>
            <a:r>
              <a:rPr dirty="0" u="sng" sz="1400" spc="175" b="1">
                <a:solidFill>
                  <a:srgbClr val="FFFFFF"/>
                </a:solidFill>
                <a:uFill>
                  <a:solidFill>
                    <a:srgbClr val="44536A"/>
                  </a:solidFill>
                </a:uFill>
                <a:latin typeface="Noto Sans CJK HK"/>
                <a:cs typeface="Noto Sans CJK HK"/>
              </a:rPr>
              <a:t> </a:t>
            </a:r>
            <a:r>
              <a:rPr dirty="0" u="sng" sz="1400" b="1">
                <a:solidFill>
                  <a:srgbClr val="FFFFFF"/>
                </a:solidFill>
                <a:uFill>
                  <a:solidFill>
                    <a:srgbClr val="44536A"/>
                  </a:solidFill>
                </a:uFill>
                <a:latin typeface="Noto Sans CJK HK"/>
                <a:cs typeface="Noto Sans CJK HK"/>
              </a:rPr>
              <a:t>	</a:t>
            </a:r>
            <a:r>
              <a:rPr dirty="0" sz="140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b="1">
                <a:solidFill>
                  <a:srgbClr val="FFFF00"/>
                </a:solidFill>
                <a:latin typeface="Noto Sans CJK HK"/>
                <a:cs typeface="Noto Sans CJK HK"/>
              </a:rPr>
              <a:t>         </a:t>
            </a:r>
            <a:r>
              <a:rPr dirty="0" sz="1400" spc="200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400" spc="-20" b="1">
                <a:solidFill>
                  <a:srgbClr val="FFFF00"/>
                </a:solidFill>
                <a:latin typeface="Noto Sans CJK HK"/>
                <a:cs typeface="Noto Sans CJK HK"/>
              </a:rPr>
              <a:t>MEMBERSHIP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55480" y="1066800"/>
            <a:ext cx="1333500" cy="1333500"/>
            <a:chOff x="9555480" y="1066800"/>
            <a:chExt cx="1333500" cy="1333500"/>
          </a:xfrm>
        </p:grpSpPr>
        <p:sp>
          <p:nvSpPr>
            <p:cNvPr id="21" name="object 21"/>
            <p:cNvSpPr/>
            <p:nvPr/>
          </p:nvSpPr>
          <p:spPr>
            <a:xfrm>
              <a:off x="9555480" y="1066800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750" y="0"/>
                  </a:moveTo>
                  <a:lnTo>
                    <a:pt x="619140" y="1674"/>
                  </a:lnTo>
                  <a:lnTo>
                    <a:pt x="572434" y="6622"/>
                  </a:lnTo>
                  <a:lnTo>
                    <a:pt x="526742" y="14731"/>
                  </a:lnTo>
                  <a:lnTo>
                    <a:pt x="482179" y="25887"/>
                  </a:lnTo>
                  <a:lnTo>
                    <a:pt x="438856" y="39978"/>
                  </a:lnTo>
                  <a:lnTo>
                    <a:pt x="396888" y="56892"/>
                  </a:lnTo>
                  <a:lnTo>
                    <a:pt x="356386" y="76514"/>
                  </a:lnTo>
                  <a:lnTo>
                    <a:pt x="317465" y="98732"/>
                  </a:lnTo>
                  <a:lnTo>
                    <a:pt x="280236" y="123433"/>
                  </a:lnTo>
                  <a:lnTo>
                    <a:pt x="244812" y="150505"/>
                  </a:lnTo>
                  <a:lnTo>
                    <a:pt x="211307" y="179834"/>
                  </a:lnTo>
                  <a:lnTo>
                    <a:pt x="179834" y="211307"/>
                  </a:lnTo>
                  <a:lnTo>
                    <a:pt x="150505" y="244812"/>
                  </a:lnTo>
                  <a:lnTo>
                    <a:pt x="123433" y="280236"/>
                  </a:lnTo>
                  <a:lnTo>
                    <a:pt x="98732" y="317465"/>
                  </a:lnTo>
                  <a:lnTo>
                    <a:pt x="76514" y="356386"/>
                  </a:lnTo>
                  <a:lnTo>
                    <a:pt x="56892" y="396888"/>
                  </a:lnTo>
                  <a:lnTo>
                    <a:pt x="39978" y="438856"/>
                  </a:lnTo>
                  <a:lnTo>
                    <a:pt x="25887" y="482179"/>
                  </a:lnTo>
                  <a:lnTo>
                    <a:pt x="14731" y="526742"/>
                  </a:lnTo>
                  <a:lnTo>
                    <a:pt x="6622" y="572434"/>
                  </a:lnTo>
                  <a:lnTo>
                    <a:pt x="1674" y="619140"/>
                  </a:lnTo>
                  <a:lnTo>
                    <a:pt x="0" y="666750"/>
                  </a:lnTo>
                  <a:lnTo>
                    <a:pt x="1674" y="714359"/>
                  </a:lnTo>
                  <a:lnTo>
                    <a:pt x="6622" y="761065"/>
                  </a:lnTo>
                  <a:lnTo>
                    <a:pt x="14731" y="806757"/>
                  </a:lnTo>
                  <a:lnTo>
                    <a:pt x="25887" y="851320"/>
                  </a:lnTo>
                  <a:lnTo>
                    <a:pt x="39978" y="894643"/>
                  </a:lnTo>
                  <a:lnTo>
                    <a:pt x="56892" y="936611"/>
                  </a:lnTo>
                  <a:lnTo>
                    <a:pt x="76514" y="977113"/>
                  </a:lnTo>
                  <a:lnTo>
                    <a:pt x="98732" y="1016034"/>
                  </a:lnTo>
                  <a:lnTo>
                    <a:pt x="123433" y="1053263"/>
                  </a:lnTo>
                  <a:lnTo>
                    <a:pt x="150505" y="1088687"/>
                  </a:lnTo>
                  <a:lnTo>
                    <a:pt x="179834" y="1122192"/>
                  </a:lnTo>
                  <a:lnTo>
                    <a:pt x="211307" y="1153665"/>
                  </a:lnTo>
                  <a:lnTo>
                    <a:pt x="244812" y="1182994"/>
                  </a:lnTo>
                  <a:lnTo>
                    <a:pt x="280236" y="1210066"/>
                  </a:lnTo>
                  <a:lnTo>
                    <a:pt x="317465" y="1234767"/>
                  </a:lnTo>
                  <a:lnTo>
                    <a:pt x="356386" y="1256985"/>
                  </a:lnTo>
                  <a:lnTo>
                    <a:pt x="396888" y="1276607"/>
                  </a:lnTo>
                  <a:lnTo>
                    <a:pt x="438856" y="1293521"/>
                  </a:lnTo>
                  <a:lnTo>
                    <a:pt x="482179" y="1307612"/>
                  </a:lnTo>
                  <a:lnTo>
                    <a:pt x="526742" y="1318768"/>
                  </a:lnTo>
                  <a:lnTo>
                    <a:pt x="572434" y="1326877"/>
                  </a:lnTo>
                  <a:lnTo>
                    <a:pt x="619140" y="1331825"/>
                  </a:lnTo>
                  <a:lnTo>
                    <a:pt x="666750" y="1333500"/>
                  </a:lnTo>
                  <a:lnTo>
                    <a:pt x="714359" y="1331825"/>
                  </a:lnTo>
                  <a:lnTo>
                    <a:pt x="761065" y="1326877"/>
                  </a:lnTo>
                  <a:lnTo>
                    <a:pt x="806757" y="1318768"/>
                  </a:lnTo>
                  <a:lnTo>
                    <a:pt x="851320" y="1307612"/>
                  </a:lnTo>
                  <a:lnTo>
                    <a:pt x="894643" y="1293521"/>
                  </a:lnTo>
                  <a:lnTo>
                    <a:pt x="936611" y="1276607"/>
                  </a:lnTo>
                  <a:lnTo>
                    <a:pt x="977113" y="1256985"/>
                  </a:lnTo>
                  <a:lnTo>
                    <a:pt x="1016034" y="1234767"/>
                  </a:lnTo>
                  <a:lnTo>
                    <a:pt x="1053263" y="1210066"/>
                  </a:lnTo>
                  <a:lnTo>
                    <a:pt x="1088687" y="1182994"/>
                  </a:lnTo>
                  <a:lnTo>
                    <a:pt x="1122192" y="1153665"/>
                  </a:lnTo>
                  <a:lnTo>
                    <a:pt x="1153665" y="1122192"/>
                  </a:lnTo>
                  <a:lnTo>
                    <a:pt x="1182994" y="1088687"/>
                  </a:lnTo>
                  <a:lnTo>
                    <a:pt x="1210066" y="1053263"/>
                  </a:lnTo>
                  <a:lnTo>
                    <a:pt x="1234767" y="1016034"/>
                  </a:lnTo>
                  <a:lnTo>
                    <a:pt x="1256985" y="977113"/>
                  </a:lnTo>
                  <a:lnTo>
                    <a:pt x="1276607" y="936611"/>
                  </a:lnTo>
                  <a:lnTo>
                    <a:pt x="1293521" y="894643"/>
                  </a:lnTo>
                  <a:lnTo>
                    <a:pt x="1307612" y="851320"/>
                  </a:lnTo>
                  <a:lnTo>
                    <a:pt x="1318768" y="806757"/>
                  </a:lnTo>
                  <a:lnTo>
                    <a:pt x="1326877" y="761065"/>
                  </a:lnTo>
                  <a:lnTo>
                    <a:pt x="1331825" y="714359"/>
                  </a:lnTo>
                  <a:lnTo>
                    <a:pt x="1333500" y="666750"/>
                  </a:lnTo>
                  <a:lnTo>
                    <a:pt x="1331825" y="619140"/>
                  </a:lnTo>
                  <a:lnTo>
                    <a:pt x="1326877" y="572434"/>
                  </a:lnTo>
                  <a:lnTo>
                    <a:pt x="1318768" y="526742"/>
                  </a:lnTo>
                  <a:lnTo>
                    <a:pt x="1307612" y="482179"/>
                  </a:lnTo>
                  <a:lnTo>
                    <a:pt x="1293521" y="438856"/>
                  </a:lnTo>
                  <a:lnTo>
                    <a:pt x="1276607" y="396888"/>
                  </a:lnTo>
                  <a:lnTo>
                    <a:pt x="1256985" y="356386"/>
                  </a:lnTo>
                  <a:lnTo>
                    <a:pt x="1234767" y="317465"/>
                  </a:lnTo>
                  <a:lnTo>
                    <a:pt x="1210066" y="280236"/>
                  </a:lnTo>
                  <a:lnTo>
                    <a:pt x="1182994" y="244812"/>
                  </a:lnTo>
                  <a:lnTo>
                    <a:pt x="1153665" y="211307"/>
                  </a:lnTo>
                  <a:lnTo>
                    <a:pt x="1122192" y="179834"/>
                  </a:lnTo>
                  <a:lnTo>
                    <a:pt x="1088687" y="150505"/>
                  </a:lnTo>
                  <a:lnTo>
                    <a:pt x="1053263" y="123433"/>
                  </a:lnTo>
                  <a:lnTo>
                    <a:pt x="1016034" y="98732"/>
                  </a:lnTo>
                  <a:lnTo>
                    <a:pt x="977113" y="76514"/>
                  </a:lnTo>
                  <a:lnTo>
                    <a:pt x="936611" y="56892"/>
                  </a:lnTo>
                  <a:lnTo>
                    <a:pt x="894643" y="39978"/>
                  </a:lnTo>
                  <a:lnTo>
                    <a:pt x="851320" y="25887"/>
                  </a:lnTo>
                  <a:lnTo>
                    <a:pt x="806757" y="14731"/>
                  </a:lnTo>
                  <a:lnTo>
                    <a:pt x="761065" y="6622"/>
                  </a:lnTo>
                  <a:lnTo>
                    <a:pt x="714359" y="1674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678924" y="1415808"/>
              <a:ext cx="1101090" cy="4015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840468" y="1735848"/>
              <a:ext cx="778001" cy="4015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9780269" y="1353794"/>
            <a:ext cx="88582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3990" marR="5080" indent="-161925">
              <a:lnSpc>
                <a:spcPct val="1501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4. TALENT </a:t>
            </a: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400" spc="-35" b="1">
                <a:solidFill>
                  <a:srgbClr val="FFFF00"/>
                </a:solidFill>
                <a:latin typeface="Noto Sans CJK HK"/>
                <a:cs typeface="Noto Sans CJK HK"/>
              </a:rPr>
              <a:t>CLASS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128504" y="3095244"/>
            <a:ext cx="1333500" cy="1333500"/>
            <a:chOff x="10128504" y="3095244"/>
            <a:chExt cx="1333500" cy="1333500"/>
          </a:xfrm>
        </p:grpSpPr>
        <p:sp>
          <p:nvSpPr>
            <p:cNvPr id="26" name="object 26"/>
            <p:cNvSpPr/>
            <p:nvPr/>
          </p:nvSpPr>
          <p:spPr>
            <a:xfrm>
              <a:off x="10128504" y="3095244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750" y="0"/>
                  </a:moveTo>
                  <a:lnTo>
                    <a:pt x="619140" y="1674"/>
                  </a:lnTo>
                  <a:lnTo>
                    <a:pt x="572434" y="6622"/>
                  </a:lnTo>
                  <a:lnTo>
                    <a:pt x="526742" y="14731"/>
                  </a:lnTo>
                  <a:lnTo>
                    <a:pt x="482179" y="25887"/>
                  </a:lnTo>
                  <a:lnTo>
                    <a:pt x="438856" y="39978"/>
                  </a:lnTo>
                  <a:lnTo>
                    <a:pt x="396888" y="56892"/>
                  </a:lnTo>
                  <a:lnTo>
                    <a:pt x="356386" y="76514"/>
                  </a:lnTo>
                  <a:lnTo>
                    <a:pt x="317465" y="98732"/>
                  </a:lnTo>
                  <a:lnTo>
                    <a:pt x="280236" y="123433"/>
                  </a:lnTo>
                  <a:lnTo>
                    <a:pt x="244812" y="150505"/>
                  </a:lnTo>
                  <a:lnTo>
                    <a:pt x="211307" y="179834"/>
                  </a:lnTo>
                  <a:lnTo>
                    <a:pt x="179834" y="211307"/>
                  </a:lnTo>
                  <a:lnTo>
                    <a:pt x="150505" y="244812"/>
                  </a:lnTo>
                  <a:lnTo>
                    <a:pt x="123433" y="280236"/>
                  </a:lnTo>
                  <a:lnTo>
                    <a:pt x="98732" y="317465"/>
                  </a:lnTo>
                  <a:lnTo>
                    <a:pt x="76514" y="356386"/>
                  </a:lnTo>
                  <a:lnTo>
                    <a:pt x="56892" y="396888"/>
                  </a:lnTo>
                  <a:lnTo>
                    <a:pt x="39978" y="438856"/>
                  </a:lnTo>
                  <a:lnTo>
                    <a:pt x="25887" y="482179"/>
                  </a:lnTo>
                  <a:lnTo>
                    <a:pt x="14731" y="526742"/>
                  </a:lnTo>
                  <a:lnTo>
                    <a:pt x="6622" y="572434"/>
                  </a:lnTo>
                  <a:lnTo>
                    <a:pt x="1674" y="619140"/>
                  </a:lnTo>
                  <a:lnTo>
                    <a:pt x="0" y="666749"/>
                  </a:lnTo>
                  <a:lnTo>
                    <a:pt x="1674" y="714359"/>
                  </a:lnTo>
                  <a:lnTo>
                    <a:pt x="6622" y="761065"/>
                  </a:lnTo>
                  <a:lnTo>
                    <a:pt x="14731" y="806757"/>
                  </a:lnTo>
                  <a:lnTo>
                    <a:pt x="25887" y="851320"/>
                  </a:lnTo>
                  <a:lnTo>
                    <a:pt x="39978" y="894643"/>
                  </a:lnTo>
                  <a:lnTo>
                    <a:pt x="56892" y="936611"/>
                  </a:lnTo>
                  <a:lnTo>
                    <a:pt x="76514" y="977113"/>
                  </a:lnTo>
                  <a:lnTo>
                    <a:pt x="98732" y="1016034"/>
                  </a:lnTo>
                  <a:lnTo>
                    <a:pt x="123433" y="1053263"/>
                  </a:lnTo>
                  <a:lnTo>
                    <a:pt x="150505" y="1088687"/>
                  </a:lnTo>
                  <a:lnTo>
                    <a:pt x="179834" y="1122192"/>
                  </a:lnTo>
                  <a:lnTo>
                    <a:pt x="211307" y="1153665"/>
                  </a:lnTo>
                  <a:lnTo>
                    <a:pt x="244812" y="1182994"/>
                  </a:lnTo>
                  <a:lnTo>
                    <a:pt x="280236" y="1210066"/>
                  </a:lnTo>
                  <a:lnTo>
                    <a:pt x="317465" y="1234767"/>
                  </a:lnTo>
                  <a:lnTo>
                    <a:pt x="356386" y="1256985"/>
                  </a:lnTo>
                  <a:lnTo>
                    <a:pt x="396888" y="1276607"/>
                  </a:lnTo>
                  <a:lnTo>
                    <a:pt x="438856" y="1293521"/>
                  </a:lnTo>
                  <a:lnTo>
                    <a:pt x="482179" y="1307612"/>
                  </a:lnTo>
                  <a:lnTo>
                    <a:pt x="526742" y="1318768"/>
                  </a:lnTo>
                  <a:lnTo>
                    <a:pt x="572434" y="1326877"/>
                  </a:lnTo>
                  <a:lnTo>
                    <a:pt x="619140" y="1331825"/>
                  </a:lnTo>
                  <a:lnTo>
                    <a:pt x="666750" y="1333499"/>
                  </a:lnTo>
                  <a:lnTo>
                    <a:pt x="714359" y="1331825"/>
                  </a:lnTo>
                  <a:lnTo>
                    <a:pt x="761065" y="1326877"/>
                  </a:lnTo>
                  <a:lnTo>
                    <a:pt x="806757" y="1318768"/>
                  </a:lnTo>
                  <a:lnTo>
                    <a:pt x="851320" y="1307612"/>
                  </a:lnTo>
                  <a:lnTo>
                    <a:pt x="894643" y="1293521"/>
                  </a:lnTo>
                  <a:lnTo>
                    <a:pt x="936611" y="1276607"/>
                  </a:lnTo>
                  <a:lnTo>
                    <a:pt x="977113" y="1256985"/>
                  </a:lnTo>
                  <a:lnTo>
                    <a:pt x="1016034" y="1234767"/>
                  </a:lnTo>
                  <a:lnTo>
                    <a:pt x="1053263" y="1210066"/>
                  </a:lnTo>
                  <a:lnTo>
                    <a:pt x="1088687" y="1182994"/>
                  </a:lnTo>
                  <a:lnTo>
                    <a:pt x="1122192" y="1153665"/>
                  </a:lnTo>
                  <a:lnTo>
                    <a:pt x="1153665" y="1122192"/>
                  </a:lnTo>
                  <a:lnTo>
                    <a:pt x="1182994" y="1088687"/>
                  </a:lnTo>
                  <a:lnTo>
                    <a:pt x="1210066" y="1053263"/>
                  </a:lnTo>
                  <a:lnTo>
                    <a:pt x="1234767" y="1016034"/>
                  </a:lnTo>
                  <a:lnTo>
                    <a:pt x="1256985" y="977113"/>
                  </a:lnTo>
                  <a:lnTo>
                    <a:pt x="1276607" y="936611"/>
                  </a:lnTo>
                  <a:lnTo>
                    <a:pt x="1293521" y="894643"/>
                  </a:lnTo>
                  <a:lnTo>
                    <a:pt x="1307612" y="851320"/>
                  </a:lnTo>
                  <a:lnTo>
                    <a:pt x="1318768" y="806757"/>
                  </a:lnTo>
                  <a:lnTo>
                    <a:pt x="1326877" y="761065"/>
                  </a:lnTo>
                  <a:lnTo>
                    <a:pt x="1331825" y="714359"/>
                  </a:lnTo>
                  <a:lnTo>
                    <a:pt x="1333500" y="666749"/>
                  </a:lnTo>
                  <a:lnTo>
                    <a:pt x="1331825" y="619140"/>
                  </a:lnTo>
                  <a:lnTo>
                    <a:pt x="1326877" y="572434"/>
                  </a:lnTo>
                  <a:lnTo>
                    <a:pt x="1318768" y="526742"/>
                  </a:lnTo>
                  <a:lnTo>
                    <a:pt x="1307612" y="482179"/>
                  </a:lnTo>
                  <a:lnTo>
                    <a:pt x="1293521" y="438856"/>
                  </a:lnTo>
                  <a:lnTo>
                    <a:pt x="1276607" y="396888"/>
                  </a:lnTo>
                  <a:lnTo>
                    <a:pt x="1256985" y="356386"/>
                  </a:lnTo>
                  <a:lnTo>
                    <a:pt x="1234767" y="317465"/>
                  </a:lnTo>
                  <a:lnTo>
                    <a:pt x="1210066" y="280236"/>
                  </a:lnTo>
                  <a:lnTo>
                    <a:pt x="1182994" y="244812"/>
                  </a:lnTo>
                  <a:lnTo>
                    <a:pt x="1153665" y="211307"/>
                  </a:lnTo>
                  <a:lnTo>
                    <a:pt x="1122192" y="179834"/>
                  </a:lnTo>
                  <a:lnTo>
                    <a:pt x="1088687" y="150505"/>
                  </a:lnTo>
                  <a:lnTo>
                    <a:pt x="1053263" y="123433"/>
                  </a:lnTo>
                  <a:lnTo>
                    <a:pt x="1016034" y="98732"/>
                  </a:lnTo>
                  <a:lnTo>
                    <a:pt x="977113" y="76514"/>
                  </a:lnTo>
                  <a:lnTo>
                    <a:pt x="936611" y="56892"/>
                  </a:lnTo>
                  <a:lnTo>
                    <a:pt x="894643" y="39978"/>
                  </a:lnTo>
                  <a:lnTo>
                    <a:pt x="851320" y="25887"/>
                  </a:lnTo>
                  <a:lnTo>
                    <a:pt x="806757" y="14731"/>
                  </a:lnTo>
                  <a:lnTo>
                    <a:pt x="761065" y="6622"/>
                  </a:lnTo>
                  <a:lnTo>
                    <a:pt x="714359" y="1674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251948" y="3444252"/>
              <a:ext cx="1101090" cy="40156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383012" y="3764292"/>
              <a:ext cx="840486" cy="40156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353547" y="3383381"/>
            <a:ext cx="8858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" marR="5080" indent="-131445">
              <a:lnSpc>
                <a:spcPct val="15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5. TALENT </a:t>
            </a: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400" spc="-40" b="1">
                <a:solidFill>
                  <a:srgbClr val="FFFF00"/>
                </a:solidFill>
                <a:latin typeface="Noto Sans CJK HK"/>
                <a:cs typeface="Noto Sans CJK HK"/>
              </a:rPr>
              <a:t>ARTIST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520428" y="5116067"/>
            <a:ext cx="1333500" cy="1333500"/>
            <a:chOff x="9520428" y="5116067"/>
            <a:chExt cx="1333500" cy="1333500"/>
          </a:xfrm>
        </p:grpSpPr>
        <p:sp>
          <p:nvSpPr>
            <p:cNvPr id="31" name="object 31"/>
            <p:cNvSpPr/>
            <p:nvPr/>
          </p:nvSpPr>
          <p:spPr>
            <a:xfrm>
              <a:off x="9520428" y="5116067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750" y="0"/>
                  </a:moveTo>
                  <a:lnTo>
                    <a:pt x="619140" y="1674"/>
                  </a:lnTo>
                  <a:lnTo>
                    <a:pt x="572434" y="6622"/>
                  </a:lnTo>
                  <a:lnTo>
                    <a:pt x="526742" y="14731"/>
                  </a:lnTo>
                  <a:lnTo>
                    <a:pt x="482179" y="25887"/>
                  </a:lnTo>
                  <a:lnTo>
                    <a:pt x="438856" y="39978"/>
                  </a:lnTo>
                  <a:lnTo>
                    <a:pt x="396888" y="56892"/>
                  </a:lnTo>
                  <a:lnTo>
                    <a:pt x="356386" y="76514"/>
                  </a:lnTo>
                  <a:lnTo>
                    <a:pt x="317465" y="98732"/>
                  </a:lnTo>
                  <a:lnTo>
                    <a:pt x="280236" y="123433"/>
                  </a:lnTo>
                  <a:lnTo>
                    <a:pt x="244812" y="150505"/>
                  </a:lnTo>
                  <a:lnTo>
                    <a:pt x="211307" y="179834"/>
                  </a:lnTo>
                  <a:lnTo>
                    <a:pt x="179834" y="211307"/>
                  </a:lnTo>
                  <a:lnTo>
                    <a:pt x="150505" y="244812"/>
                  </a:lnTo>
                  <a:lnTo>
                    <a:pt x="123433" y="280236"/>
                  </a:lnTo>
                  <a:lnTo>
                    <a:pt x="98732" y="317465"/>
                  </a:lnTo>
                  <a:lnTo>
                    <a:pt x="76514" y="356386"/>
                  </a:lnTo>
                  <a:lnTo>
                    <a:pt x="56892" y="396888"/>
                  </a:lnTo>
                  <a:lnTo>
                    <a:pt x="39978" y="438856"/>
                  </a:lnTo>
                  <a:lnTo>
                    <a:pt x="25887" y="482179"/>
                  </a:lnTo>
                  <a:lnTo>
                    <a:pt x="14731" y="526742"/>
                  </a:lnTo>
                  <a:lnTo>
                    <a:pt x="6622" y="572434"/>
                  </a:lnTo>
                  <a:lnTo>
                    <a:pt x="1674" y="619140"/>
                  </a:lnTo>
                  <a:lnTo>
                    <a:pt x="0" y="666749"/>
                  </a:lnTo>
                  <a:lnTo>
                    <a:pt x="1674" y="714366"/>
                  </a:lnTo>
                  <a:lnTo>
                    <a:pt x="6622" y="761079"/>
                  </a:lnTo>
                  <a:lnTo>
                    <a:pt x="14731" y="806776"/>
                  </a:lnTo>
                  <a:lnTo>
                    <a:pt x="25887" y="851343"/>
                  </a:lnTo>
                  <a:lnTo>
                    <a:pt x="39978" y="894668"/>
                  </a:lnTo>
                  <a:lnTo>
                    <a:pt x="56892" y="936638"/>
                  </a:lnTo>
                  <a:lnTo>
                    <a:pt x="76514" y="977141"/>
                  </a:lnTo>
                  <a:lnTo>
                    <a:pt x="98732" y="1016063"/>
                  </a:lnTo>
                  <a:lnTo>
                    <a:pt x="123433" y="1053291"/>
                  </a:lnTo>
                  <a:lnTo>
                    <a:pt x="150505" y="1088713"/>
                  </a:lnTo>
                  <a:lnTo>
                    <a:pt x="179834" y="1122217"/>
                  </a:lnTo>
                  <a:lnTo>
                    <a:pt x="211307" y="1153688"/>
                  </a:lnTo>
                  <a:lnTo>
                    <a:pt x="244812" y="1183014"/>
                  </a:lnTo>
                  <a:lnTo>
                    <a:pt x="280236" y="1210083"/>
                  </a:lnTo>
                  <a:lnTo>
                    <a:pt x="317465" y="1234782"/>
                  </a:lnTo>
                  <a:lnTo>
                    <a:pt x="356386" y="1256998"/>
                  </a:lnTo>
                  <a:lnTo>
                    <a:pt x="396888" y="1276617"/>
                  </a:lnTo>
                  <a:lnTo>
                    <a:pt x="438856" y="1293528"/>
                  </a:lnTo>
                  <a:lnTo>
                    <a:pt x="482179" y="1307617"/>
                  </a:lnTo>
                  <a:lnTo>
                    <a:pt x="526742" y="1318771"/>
                  </a:lnTo>
                  <a:lnTo>
                    <a:pt x="572434" y="1326878"/>
                  </a:lnTo>
                  <a:lnTo>
                    <a:pt x="619140" y="1331825"/>
                  </a:lnTo>
                  <a:lnTo>
                    <a:pt x="666750" y="1333499"/>
                  </a:lnTo>
                  <a:lnTo>
                    <a:pt x="714359" y="1331825"/>
                  </a:lnTo>
                  <a:lnTo>
                    <a:pt x="761065" y="1326878"/>
                  </a:lnTo>
                  <a:lnTo>
                    <a:pt x="806757" y="1318771"/>
                  </a:lnTo>
                  <a:lnTo>
                    <a:pt x="851320" y="1307617"/>
                  </a:lnTo>
                  <a:lnTo>
                    <a:pt x="894643" y="1293528"/>
                  </a:lnTo>
                  <a:lnTo>
                    <a:pt x="936611" y="1276617"/>
                  </a:lnTo>
                  <a:lnTo>
                    <a:pt x="977113" y="1256998"/>
                  </a:lnTo>
                  <a:lnTo>
                    <a:pt x="1016034" y="1234782"/>
                  </a:lnTo>
                  <a:lnTo>
                    <a:pt x="1053263" y="1210083"/>
                  </a:lnTo>
                  <a:lnTo>
                    <a:pt x="1088687" y="1183014"/>
                  </a:lnTo>
                  <a:lnTo>
                    <a:pt x="1122192" y="1153688"/>
                  </a:lnTo>
                  <a:lnTo>
                    <a:pt x="1153665" y="1122217"/>
                  </a:lnTo>
                  <a:lnTo>
                    <a:pt x="1182994" y="1088713"/>
                  </a:lnTo>
                  <a:lnTo>
                    <a:pt x="1210066" y="1053291"/>
                  </a:lnTo>
                  <a:lnTo>
                    <a:pt x="1234767" y="1016063"/>
                  </a:lnTo>
                  <a:lnTo>
                    <a:pt x="1256985" y="977141"/>
                  </a:lnTo>
                  <a:lnTo>
                    <a:pt x="1276607" y="936638"/>
                  </a:lnTo>
                  <a:lnTo>
                    <a:pt x="1293521" y="894668"/>
                  </a:lnTo>
                  <a:lnTo>
                    <a:pt x="1307612" y="851343"/>
                  </a:lnTo>
                  <a:lnTo>
                    <a:pt x="1318768" y="806776"/>
                  </a:lnTo>
                  <a:lnTo>
                    <a:pt x="1326877" y="761079"/>
                  </a:lnTo>
                  <a:lnTo>
                    <a:pt x="1331825" y="714366"/>
                  </a:lnTo>
                  <a:lnTo>
                    <a:pt x="1333500" y="666749"/>
                  </a:lnTo>
                  <a:lnTo>
                    <a:pt x="1331825" y="619140"/>
                  </a:lnTo>
                  <a:lnTo>
                    <a:pt x="1326877" y="572434"/>
                  </a:lnTo>
                  <a:lnTo>
                    <a:pt x="1318768" y="526742"/>
                  </a:lnTo>
                  <a:lnTo>
                    <a:pt x="1307612" y="482179"/>
                  </a:lnTo>
                  <a:lnTo>
                    <a:pt x="1293521" y="438856"/>
                  </a:lnTo>
                  <a:lnTo>
                    <a:pt x="1276607" y="396888"/>
                  </a:lnTo>
                  <a:lnTo>
                    <a:pt x="1256985" y="356386"/>
                  </a:lnTo>
                  <a:lnTo>
                    <a:pt x="1234767" y="317465"/>
                  </a:lnTo>
                  <a:lnTo>
                    <a:pt x="1210066" y="280236"/>
                  </a:lnTo>
                  <a:lnTo>
                    <a:pt x="1182994" y="244812"/>
                  </a:lnTo>
                  <a:lnTo>
                    <a:pt x="1153665" y="211307"/>
                  </a:lnTo>
                  <a:lnTo>
                    <a:pt x="1122192" y="179834"/>
                  </a:lnTo>
                  <a:lnTo>
                    <a:pt x="1088687" y="150505"/>
                  </a:lnTo>
                  <a:lnTo>
                    <a:pt x="1053263" y="123433"/>
                  </a:lnTo>
                  <a:lnTo>
                    <a:pt x="1016034" y="98732"/>
                  </a:lnTo>
                  <a:lnTo>
                    <a:pt x="977113" y="76514"/>
                  </a:lnTo>
                  <a:lnTo>
                    <a:pt x="936611" y="56892"/>
                  </a:lnTo>
                  <a:lnTo>
                    <a:pt x="894643" y="39978"/>
                  </a:lnTo>
                  <a:lnTo>
                    <a:pt x="851320" y="25887"/>
                  </a:lnTo>
                  <a:lnTo>
                    <a:pt x="806757" y="14731"/>
                  </a:lnTo>
                  <a:lnTo>
                    <a:pt x="761065" y="6622"/>
                  </a:lnTo>
                  <a:lnTo>
                    <a:pt x="714359" y="1674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643872" y="5465063"/>
              <a:ext cx="1101090" cy="40156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797796" y="5785103"/>
              <a:ext cx="794766" cy="40156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8369300" y="5405120"/>
            <a:ext cx="2261235" cy="66548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1209040" algn="l"/>
                <a:tab pos="1388110" algn="l"/>
              </a:tabLst>
            </a:pPr>
            <a:r>
              <a:rPr dirty="0" u="sng" sz="1400" spc="175" b="1">
                <a:solidFill>
                  <a:srgbClr val="FFFFFF"/>
                </a:solidFill>
                <a:uFill>
                  <a:solidFill>
                    <a:srgbClr val="44536A"/>
                  </a:solidFill>
                </a:uFill>
                <a:latin typeface="Noto Sans CJK HK"/>
                <a:cs typeface="Noto Sans CJK HK"/>
              </a:rPr>
              <a:t> </a:t>
            </a:r>
            <a:r>
              <a:rPr dirty="0" u="sng" sz="1400" spc="175" b="1">
                <a:solidFill>
                  <a:srgbClr val="FFFFFF"/>
                </a:solidFill>
                <a:uFill>
                  <a:solidFill>
                    <a:srgbClr val="44536A"/>
                  </a:solidFill>
                </a:uFill>
                <a:latin typeface="Noto Sans CJK HK"/>
                <a:cs typeface="Noto Sans CJK HK"/>
              </a:rPr>
              <a:t>	</a:t>
            </a:r>
            <a:r>
              <a:rPr dirty="0" sz="1400" spc="175" b="1">
                <a:solidFill>
                  <a:srgbClr val="FFFFFF"/>
                </a:solidFill>
                <a:latin typeface="Noto Sans CJK HK"/>
                <a:cs typeface="Noto Sans CJK HK"/>
              </a:rPr>
              <a:t>	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6.</a:t>
            </a:r>
            <a:r>
              <a:rPr dirty="0" sz="1400" spc="9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TALENT</a:t>
            </a:r>
            <a:endParaRPr sz="1400">
              <a:latin typeface="Noto Sans CJK HK"/>
              <a:cs typeface="Noto Sans CJK HK"/>
            </a:endParaRPr>
          </a:p>
          <a:p>
            <a:pPr algn="r" marR="157480">
              <a:lnSpc>
                <a:spcPct val="100000"/>
              </a:lnSpc>
              <a:spcBef>
                <a:spcPts val="840"/>
              </a:spcBef>
            </a:pPr>
            <a:r>
              <a:rPr dirty="0" sz="1400" spc="10" b="1">
                <a:solidFill>
                  <a:srgbClr val="FFFF00"/>
                </a:solidFill>
                <a:latin typeface="Noto Sans CJK HK"/>
                <a:cs typeface="Noto Sans CJK HK"/>
              </a:rPr>
              <a:t>CR</a:t>
            </a:r>
            <a:r>
              <a:rPr dirty="0" sz="1400" spc="-5" b="1">
                <a:solidFill>
                  <a:srgbClr val="FFFF00"/>
                </a:solidFill>
                <a:latin typeface="Noto Sans CJK HK"/>
                <a:cs typeface="Noto Sans CJK HK"/>
              </a:rPr>
              <a:t>A</a:t>
            </a:r>
            <a:r>
              <a:rPr dirty="0" sz="1400" spc="-80" b="1">
                <a:solidFill>
                  <a:srgbClr val="FFFF00"/>
                </a:solidFill>
                <a:latin typeface="Noto Sans CJK HK"/>
                <a:cs typeface="Noto Sans CJK HK"/>
              </a:rPr>
              <a:t>F</a:t>
            </a:r>
            <a:r>
              <a:rPr dirty="0" sz="1400" spc="-60" b="1">
                <a:solidFill>
                  <a:srgbClr val="FFFF00"/>
                </a:solidFill>
                <a:latin typeface="Noto Sans CJK HK"/>
                <a:cs typeface="Noto Sans CJK HK"/>
              </a:rPr>
              <a:t>T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92325" y="1115567"/>
            <a:ext cx="8039734" cy="5096510"/>
            <a:chOff x="2092325" y="1115567"/>
            <a:chExt cx="8039734" cy="5096510"/>
          </a:xfrm>
        </p:grpSpPr>
        <p:sp>
          <p:nvSpPr>
            <p:cNvPr id="36" name="object 36"/>
            <p:cNvSpPr/>
            <p:nvPr/>
          </p:nvSpPr>
          <p:spPr>
            <a:xfrm>
              <a:off x="2095500" y="1734311"/>
              <a:ext cx="8033384" cy="2028825"/>
            </a:xfrm>
            <a:custGeom>
              <a:avLst/>
              <a:gdLst/>
              <a:ahLst/>
              <a:cxnLst/>
              <a:rect l="l" t="t" r="r" b="b"/>
              <a:pathLst>
                <a:path w="8033384" h="2028825">
                  <a:moveTo>
                    <a:pt x="573024" y="0"/>
                  </a:moveTo>
                  <a:lnTo>
                    <a:pt x="1714373" y="0"/>
                  </a:lnTo>
                </a:path>
                <a:path w="8033384" h="2028825">
                  <a:moveTo>
                    <a:pt x="0" y="2028444"/>
                  </a:moveTo>
                  <a:lnTo>
                    <a:pt x="952500" y="2028444"/>
                  </a:lnTo>
                </a:path>
                <a:path w="8033384" h="2028825">
                  <a:moveTo>
                    <a:pt x="8033131" y="2028444"/>
                  </a:moveTo>
                  <a:lnTo>
                    <a:pt x="7048500" y="2028444"/>
                  </a:lnTo>
                </a:path>
              </a:pathLst>
            </a:custGeom>
            <a:ln w="63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949951" y="1115567"/>
              <a:ext cx="2293620" cy="509625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085588" y="1121663"/>
              <a:ext cx="611505" cy="181610"/>
            </a:xfrm>
            <a:custGeom>
              <a:avLst/>
              <a:gdLst/>
              <a:ahLst/>
              <a:cxnLst/>
              <a:rect l="l" t="t" r="r" b="b"/>
              <a:pathLst>
                <a:path w="611504" h="181609">
                  <a:moveTo>
                    <a:pt x="611124" y="0"/>
                  </a:moveTo>
                  <a:lnTo>
                    <a:pt x="0" y="0"/>
                  </a:lnTo>
                  <a:lnTo>
                    <a:pt x="0" y="181355"/>
                  </a:lnTo>
                  <a:lnTo>
                    <a:pt x="611124" y="181355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4964048" y="1274445"/>
            <a:ext cx="2259965" cy="492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00"/>
              </a:spcBef>
            </a:pPr>
            <a:r>
              <a:rPr dirty="0" sz="1800" spc="50" b="1">
                <a:latin typeface="Trebuchet MS"/>
                <a:cs typeface="Trebuchet MS"/>
              </a:rPr>
              <a:t>TALENT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 sz="700" spc="-15" b="1">
                <a:latin typeface="Noto Sans CJK HK"/>
                <a:cs typeface="Noto Sans CJK HK"/>
              </a:rPr>
              <a:t>CATEGORY </a:t>
            </a:r>
            <a:r>
              <a:rPr dirty="0" sz="700" spc="20">
                <a:latin typeface="BM DoHyeon"/>
                <a:cs typeface="BM DoHyeon"/>
              </a:rPr>
              <a:t>ㅣ </a:t>
            </a:r>
            <a:r>
              <a:rPr dirty="0" sz="700" spc="-20" b="1">
                <a:latin typeface="Noto Sans CJK HK"/>
                <a:cs typeface="Noto Sans CJK HK"/>
              </a:rPr>
              <a:t>PRODUCT </a:t>
            </a:r>
            <a:r>
              <a:rPr dirty="0" sz="700" spc="20">
                <a:latin typeface="BM DoHyeon"/>
                <a:cs typeface="BM DoHyeon"/>
              </a:rPr>
              <a:t>ㅣ </a:t>
            </a:r>
            <a:r>
              <a:rPr dirty="0" sz="700" spc="-25" b="1">
                <a:latin typeface="Noto Sans CJK HK"/>
                <a:cs typeface="Noto Sans CJK HK"/>
              </a:rPr>
              <a:t>CLASS </a:t>
            </a:r>
            <a:r>
              <a:rPr dirty="0" sz="700" spc="20">
                <a:latin typeface="BM DoHyeon"/>
                <a:cs typeface="BM DoHyeon"/>
              </a:rPr>
              <a:t>ㅣ</a:t>
            </a:r>
            <a:r>
              <a:rPr dirty="0" sz="700" spc="-40">
                <a:latin typeface="BM DoHyeon"/>
                <a:cs typeface="BM DoHyeon"/>
              </a:rPr>
              <a:t> </a:t>
            </a:r>
            <a:r>
              <a:rPr dirty="0" sz="700" spc="-20" b="1">
                <a:latin typeface="Noto Sans CJK HK"/>
                <a:cs typeface="Noto Sans CJK HK"/>
              </a:rPr>
              <a:t>CONTENTS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69300" y="1634743"/>
            <a:ext cx="122555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12215" algn="l"/>
              </a:tabLst>
            </a:pPr>
            <a:r>
              <a:rPr dirty="0" u="sng" sz="700" spc="85" b="1">
                <a:uFill>
                  <a:solidFill>
                    <a:srgbClr val="44536A"/>
                  </a:solidFill>
                </a:uFill>
                <a:latin typeface="Noto Sans CJK HK"/>
                <a:cs typeface="Noto Sans CJK HK"/>
              </a:rPr>
              <a:t> </a:t>
            </a:r>
            <a:r>
              <a:rPr dirty="0" u="sng" sz="700" spc="85" b="1">
                <a:uFill>
                  <a:solidFill>
                    <a:srgbClr val="44536A"/>
                  </a:solidFill>
                </a:uFill>
                <a:latin typeface="Noto Sans CJK HK"/>
                <a:cs typeface="Noto Sans CJK HK"/>
              </a:rPr>
              <a:t>	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80761" y="2620136"/>
            <a:ext cx="51752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35" b="1">
                <a:latin typeface="Noto Sans CJK HK"/>
                <a:cs typeface="Noto Sans CJK HK"/>
              </a:rPr>
              <a:t>FRESHENER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80353" y="2620136"/>
            <a:ext cx="4337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Noto Sans CJK HK"/>
                <a:cs typeface="Noto Sans CJK HK"/>
              </a:rPr>
              <a:t>I</a:t>
            </a:r>
            <a:r>
              <a:rPr dirty="0" sz="700" spc="5" b="1">
                <a:latin typeface="Noto Sans CJK HK"/>
                <a:cs typeface="Noto Sans CJK HK"/>
              </a:rPr>
              <a:t>N</a:t>
            </a:r>
            <a:r>
              <a:rPr dirty="0" sz="700" spc="-35" b="1">
                <a:latin typeface="Noto Sans CJK HK"/>
                <a:cs typeface="Noto Sans CJK HK"/>
              </a:rPr>
              <a:t>T</a:t>
            </a:r>
            <a:r>
              <a:rPr dirty="0" sz="700" spc="-65" b="1">
                <a:latin typeface="Noto Sans CJK HK"/>
                <a:cs typeface="Noto Sans CJK HK"/>
              </a:rPr>
              <a:t>E</a:t>
            </a:r>
            <a:r>
              <a:rPr dirty="0" sz="700" spc="-15" b="1">
                <a:latin typeface="Noto Sans CJK HK"/>
                <a:cs typeface="Noto Sans CJK HK"/>
              </a:rPr>
              <a:t>RIOR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18554" y="2620136"/>
            <a:ext cx="2876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40" b="1">
                <a:latin typeface="Noto Sans CJK HK"/>
                <a:cs typeface="Noto Sans CJK HK"/>
              </a:rPr>
              <a:t>P</a:t>
            </a:r>
            <a:r>
              <a:rPr dirty="0" sz="700" spc="-50" b="1">
                <a:latin typeface="Noto Sans CJK HK"/>
                <a:cs typeface="Noto Sans CJK HK"/>
              </a:rPr>
              <a:t>L</a:t>
            </a:r>
            <a:r>
              <a:rPr dirty="0" sz="700" b="1">
                <a:latin typeface="Noto Sans CJK HK"/>
                <a:cs typeface="Noto Sans CJK HK"/>
              </a:rPr>
              <a:t>AT</a:t>
            </a:r>
            <a:r>
              <a:rPr dirty="0" sz="700" spc="-60" b="1">
                <a:latin typeface="Noto Sans CJK HK"/>
                <a:cs typeface="Noto Sans CJK HK"/>
              </a:rPr>
              <a:t>E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14035" y="3592195"/>
            <a:ext cx="40386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40" b="1">
                <a:latin typeface="Noto Sans CJK HK"/>
                <a:cs typeface="Noto Sans CJK HK"/>
              </a:rPr>
              <a:t>K</a:t>
            </a:r>
            <a:r>
              <a:rPr dirty="0" sz="700" spc="-25" b="1">
                <a:latin typeface="Noto Sans CJK HK"/>
                <a:cs typeface="Noto Sans CJK HK"/>
              </a:rPr>
              <a:t>IT</a:t>
            </a:r>
            <a:r>
              <a:rPr dirty="0" sz="700" spc="-5" b="1">
                <a:latin typeface="Noto Sans CJK HK"/>
                <a:cs typeface="Noto Sans CJK HK"/>
              </a:rPr>
              <a:t>CH</a:t>
            </a:r>
            <a:r>
              <a:rPr dirty="0" sz="700" spc="-65" b="1">
                <a:latin typeface="Noto Sans CJK HK"/>
                <a:cs typeface="Noto Sans CJK HK"/>
              </a:rPr>
              <a:t>E</a:t>
            </a:r>
            <a:r>
              <a:rPr dirty="0" sz="700" spc="30" b="1">
                <a:latin typeface="Noto Sans CJK HK"/>
                <a:cs typeface="Noto Sans CJK HK"/>
              </a:rPr>
              <a:t>N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832728" y="3592195"/>
            <a:ext cx="51180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5" b="1">
                <a:latin typeface="Noto Sans CJK HK"/>
                <a:cs typeface="Noto Sans CJK HK"/>
              </a:rPr>
              <a:t>F</a:t>
            </a:r>
            <a:r>
              <a:rPr dirty="0" sz="700" spc="-20" b="1">
                <a:latin typeface="Noto Sans CJK HK"/>
                <a:cs typeface="Noto Sans CJK HK"/>
              </a:rPr>
              <a:t>U</a:t>
            </a:r>
            <a:r>
              <a:rPr dirty="0" sz="700" b="1">
                <a:latin typeface="Noto Sans CJK HK"/>
                <a:cs typeface="Noto Sans CJK HK"/>
              </a:rPr>
              <a:t>R</a:t>
            </a:r>
            <a:r>
              <a:rPr dirty="0" sz="700" spc="-5" b="1">
                <a:latin typeface="Noto Sans CJK HK"/>
                <a:cs typeface="Noto Sans CJK HK"/>
              </a:rPr>
              <a:t>N</a:t>
            </a:r>
            <a:r>
              <a:rPr dirty="0" sz="700" spc="-25" b="1">
                <a:latin typeface="Noto Sans CJK HK"/>
                <a:cs typeface="Noto Sans CJK HK"/>
              </a:rPr>
              <a:t>IT</a:t>
            </a:r>
            <a:r>
              <a:rPr dirty="0" sz="700" spc="-20" b="1">
                <a:latin typeface="Noto Sans CJK HK"/>
                <a:cs typeface="Noto Sans CJK HK"/>
              </a:rPr>
              <a:t>U</a:t>
            </a:r>
            <a:r>
              <a:rPr dirty="0" sz="700" spc="-40" b="1">
                <a:latin typeface="Noto Sans CJK HK"/>
                <a:cs typeface="Noto Sans CJK HK"/>
              </a:rPr>
              <a:t>RE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42938" y="3592195"/>
            <a:ext cx="23749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 b="1">
                <a:latin typeface="Noto Sans CJK HK"/>
                <a:cs typeface="Noto Sans CJK HK"/>
              </a:rPr>
              <a:t>IT</a:t>
            </a:r>
            <a:r>
              <a:rPr dirty="0" sz="700" spc="-65" b="1">
                <a:latin typeface="Noto Sans CJK HK"/>
                <a:cs typeface="Noto Sans CJK HK"/>
              </a:rPr>
              <a:t>E</a:t>
            </a:r>
            <a:r>
              <a:rPr dirty="0" sz="700" spc="70" b="1">
                <a:latin typeface="Noto Sans CJK HK"/>
                <a:cs typeface="Noto Sans CJK HK"/>
              </a:rPr>
              <a:t>M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20970" y="4461509"/>
            <a:ext cx="17907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40" b="1">
                <a:latin typeface="Noto Sans CJK HK"/>
                <a:cs typeface="Noto Sans CJK HK"/>
              </a:rPr>
              <a:t>P</a:t>
            </a:r>
            <a:r>
              <a:rPr dirty="0" sz="700" spc="-65" b="1">
                <a:latin typeface="Noto Sans CJK HK"/>
                <a:cs typeface="Noto Sans CJK HK"/>
              </a:rPr>
              <a:t>E</a:t>
            </a:r>
            <a:r>
              <a:rPr dirty="0" sz="700" spc="-35" b="1">
                <a:latin typeface="Noto Sans CJK HK"/>
                <a:cs typeface="Noto Sans CJK HK"/>
              </a:rPr>
              <a:t>T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997066" y="4461509"/>
            <a:ext cx="1974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5" b="1">
                <a:latin typeface="Noto Sans CJK HK"/>
                <a:cs typeface="Noto Sans CJK HK"/>
              </a:rPr>
              <a:t>AR</a:t>
            </a:r>
            <a:r>
              <a:rPr dirty="0" sz="700" spc="-35" b="1">
                <a:latin typeface="Noto Sans CJK HK"/>
                <a:cs typeface="Noto Sans CJK HK"/>
              </a:rPr>
              <a:t>T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11188" y="4461509"/>
            <a:ext cx="29972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Noto Sans CJK HK"/>
                <a:cs typeface="Noto Sans CJK HK"/>
              </a:rPr>
              <a:t>CRA</a:t>
            </a:r>
            <a:r>
              <a:rPr dirty="0" sz="700" spc="-55" b="1">
                <a:latin typeface="Noto Sans CJK HK"/>
                <a:cs typeface="Noto Sans CJK HK"/>
              </a:rPr>
              <a:t>F</a:t>
            </a:r>
            <a:r>
              <a:rPr dirty="0" sz="700" spc="-35" b="1">
                <a:latin typeface="Noto Sans CJK HK"/>
                <a:cs typeface="Noto Sans CJK HK"/>
              </a:rPr>
              <a:t>T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171694" y="5299328"/>
            <a:ext cx="3352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5"/>
              </a:spcBef>
            </a:pPr>
            <a:r>
              <a:rPr dirty="0" sz="700" spc="15" b="1">
                <a:latin typeface="Noto Sans CJK HK"/>
                <a:cs typeface="Noto Sans CJK HK"/>
              </a:rPr>
              <a:t>SM</a:t>
            </a:r>
            <a:r>
              <a:rPr dirty="0" sz="700" spc="5" b="1">
                <a:latin typeface="Noto Sans CJK HK"/>
                <a:cs typeface="Noto Sans CJK HK"/>
              </a:rPr>
              <a:t>AR</a:t>
            </a:r>
            <a:r>
              <a:rPr dirty="0" sz="700" spc="-20" b="1">
                <a:latin typeface="Noto Sans CJK HK"/>
                <a:cs typeface="Noto Sans CJK HK"/>
              </a:rPr>
              <a:t>T  </a:t>
            </a:r>
            <a:r>
              <a:rPr dirty="0" sz="700" spc="-40" b="1">
                <a:latin typeface="Noto Sans CJK HK"/>
                <a:cs typeface="Noto Sans CJK HK"/>
              </a:rPr>
              <a:t>P</a:t>
            </a:r>
            <a:r>
              <a:rPr dirty="0" sz="700" spc="5" b="1">
                <a:latin typeface="Noto Sans CJK HK"/>
                <a:cs typeface="Noto Sans CJK HK"/>
              </a:rPr>
              <a:t>H</a:t>
            </a:r>
            <a:r>
              <a:rPr dirty="0" sz="700" spc="10" b="1">
                <a:latin typeface="Noto Sans CJK HK"/>
                <a:cs typeface="Noto Sans CJK HK"/>
              </a:rPr>
              <a:t>ON</a:t>
            </a:r>
            <a:r>
              <a:rPr dirty="0" sz="700" spc="-60" b="1">
                <a:latin typeface="Noto Sans CJK HK"/>
                <a:cs typeface="Noto Sans CJK HK"/>
              </a:rPr>
              <a:t>E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44921" y="5334127"/>
            <a:ext cx="5226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Noto Sans CJK HK"/>
                <a:cs typeface="Noto Sans CJK HK"/>
              </a:rPr>
              <a:t>ACCESSARY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07251" y="5330697"/>
            <a:ext cx="299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5" b="1">
                <a:latin typeface="Noto Sans CJK HK"/>
                <a:cs typeface="Noto Sans CJK HK"/>
              </a:rPr>
              <a:t>F</a:t>
            </a:r>
            <a:r>
              <a:rPr dirty="0" sz="700" spc="-65" b="1">
                <a:latin typeface="Noto Sans CJK HK"/>
                <a:cs typeface="Noto Sans CJK HK"/>
              </a:rPr>
              <a:t>E</a:t>
            </a:r>
            <a:r>
              <a:rPr dirty="0" sz="700" spc="25" b="1">
                <a:latin typeface="Noto Sans CJK HK"/>
                <a:cs typeface="Noto Sans CJK HK"/>
              </a:rPr>
              <a:t>N</a:t>
            </a:r>
            <a:r>
              <a:rPr dirty="0" sz="700" b="1">
                <a:latin typeface="Noto Sans CJK HK"/>
                <a:cs typeface="Noto Sans CJK HK"/>
              </a:rPr>
              <a:t>CY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881371" y="1066800"/>
            <a:ext cx="2429255" cy="52684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900175" y="2456433"/>
            <a:ext cx="20605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>
                <a:latin typeface="BM DoHyeon"/>
                <a:cs typeface="BM DoHyeon"/>
              </a:rPr>
              <a:t>▶ </a:t>
            </a:r>
            <a:r>
              <a:rPr dirty="0" sz="1400" spc="-45">
                <a:latin typeface="BM DoHyeon"/>
                <a:cs typeface="BM DoHyeon"/>
              </a:rPr>
              <a:t>Build </a:t>
            </a:r>
            <a:r>
              <a:rPr dirty="0" sz="1400" spc="-120">
                <a:latin typeface="BM DoHyeon"/>
                <a:cs typeface="BM DoHyeon"/>
              </a:rPr>
              <a:t>a </a:t>
            </a:r>
            <a:r>
              <a:rPr dirty="0" sz="1400" spc="-50">
                <a:latin typeface="BM DoHyeon"/>
                <a:cs typeface="BM DoHyeon"/>
              </a:rPr>
              <a:t>Shopping</a:t>
            </a:r>
            <a:r>
              <a:rPr dirty="0" sz="1400" spc="-204">
                <a:latin typeface="BM DoHyeon"/>
                <a:cs typeface="BM DoHyeon"/>
              </a:rPr>
              <a:t> </a:t>
            </a:r>
            <a:r>
              <a:rPr dirty="0" sz="1400" spc="10">
                <a:latin typeface="BM DoHyeon"/>
                <a:cs typeface="BM DoHyeon"/>
              </a:rPr>
              <a:t>Mall</a:t>
            </a:r>
            <a:endParaRPr sz="1400">
              <a:latin typeface="BM DoHyeon"/>
              <a:cs typeface="BM DoHyeo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0446" y="4480940"/>
            <a:ext cx="22536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latin typeface="BM DoHyeon"/>
                <a:cs typeface="BM DoHyeon"/>
              </a:rPr>
              <a:t>▶ </a:t>
            </a:r>
            <a:r>
              <a:rPr dirty="0" sz="1400" spc="-30">
                <a:latin typeface="BM DoHyeon"/>
                <a:cs typeface="BM DoHyeon"/>
              </a:rPr>
              <a:t>Only </a:t>
            </a:r>
            <a:r>
              <a:rPr dirty="0" sz="1400" spc="-65">
                <a:latin typeface="BM DoHyeon"/>
                <a:cs typeface="BM DoHyeon"/>
              </a:rPr>
              <a:t>sold </a:t>
            </a:r>
            <a:r>
              <a:rPr dirty="0" sz="1400" spc="-130">
                <a:latin typeface="BM DoHyeon"/>
                <a:cs typeface="BM DoHyeon"/>
              </a:rPr>
              <a:t>Here</a:t>
            </a:r>
            <a:r>
              <a:rPr dirty="0" sz="1400" spc="120">
                <a:latin typeface="BM DoHyeon"/>
                <a:cs typeface="BM DoHyeon"/>
              </a:rPr>
              <a:t> </a:t>
            </a:r>
            <a:r>
              <a:rPr dirty="0" sz="1400" spc="-114">
                <a:latin typeface="BM DoHyeon"/>
                <a:cs typeface="BM DoHyeon"/>
              </a:rPr>
              <a:t>(TALENT)</a:t>
            </a:r>
            <a:endParaRPr sz="1400">
              <a:latin typeface="BM DoHyeon"/>
              <a:cs typeface="BM DoHyeo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37361" y="6488684"/>
            <a:ext cx="20561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latin typeface="BM DoHyeon"/>
                <a:cs typeface="BM DoHyeon"/>
              </a:rPr>
              <a:t>▶ </a:t>
            </a:r>
            <a:r>
              <a:rPr dirty="0" sz="1400" spc="-75">
                <a:latin typeface="BM DoHyeon"/>
                <a:cs typeface="BM DoHyeon"/>
              </a:rPr>
              <a:t>Closed </a:t>
            </a:r>
            <a:r>
              <a:rPr dirty="0" sz="1400" spc="10">
                <a:latin typeface="BM DoHyeon"/>
                <a:cs typeface="BM DoHyeon"/>
              </a:rPr>
              <a:t>Mall</a:t>
            </a:r>
            <a:r>
              <a:rPr dirty="0" sz="1400" spc="80">
                <a:latin typeface="BM DoHyeon"/>
                <a:cs typeface="BM DoHyeon"/>
              </a:rPr>
              <a:t> </a:t>
            </a:r>
            <a:r>
              <a:rPr dirty="0" sz="1400" spc="-85">
                <a:latin typeface="BM DoHyeon"/>
                <a:cs typeface="BM DoHyeon"/>
              </a:rPr>
              <a:t>operation</a:t>
            </a:r>
            <a:endParaRPr sz="1400">
              <a:latin typeface="BM DoHyeon"/>
              <a:cs typeface="BM DoHyeo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179814" y="2434844"/>
            <a:ext cx="19240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>
                <a:latin typeface="BM DoHyeon"/>
                <a:cs typeface="BM DoHyeon"/>
              </a:rPr>
              <a:t>▶ </a:t>
            </a:r>
            <a:r>
              <a:rPr dirty="0" sz="1400" spc="-80">
                <a:latin typeface="BM DoHyeon"/>
                <a:cs typeface="BM DoHyeon"/>
              </a:rPr>
              <a:t>Paid </a:t>
            </a:r>
            <a:r>
              <a:rPr dirty="0" sz="1400" spc="-170">
                <a:latin typeface="BM DoHyeon"/>
                <a:cs typeface="BM DoHyeon"/>
              </a:rPr>
              <a:t>Lessons</a:t>
            </a:r>
            <a:r>
              <a:rPr dirty="0" sz="1400" spc="80">
                <a:latin typeface="BM DoHyeon"/>
                <a:cs typeface="BM DoHyeon"/>
              </a:rPr>
              <a:t> </a:t>
            </a:r>
            <a:r>
              <a:rPr dirty="0" sz="1400" spc="-145">
                <a:latin typeface="BM DoHyeon"/>
                <a:cs typeface="BM DoHyeon"/>
              </a:rPr>
              <a:t>Service</a:t>
            </a:r>
            <a:endParaRPr sz="1400">
              <a:latin typeface="BM DoHyeon"/>
              <a:cs typeface="BM DoHyeo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302367" y="4466590"/>
            <a:ext cx="9829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latin typeface="BM DoHyeon"/>
                <a:cs typeface="BM DoHyeon"/>
              </a:rPr>
              <a:t>▶ </a:t>
            </a:r>
            <a:r>
              <a:rPr dirty="0" sz="1400" spc="-114">
                <a:latin typeface="BM DoHyeon"/>
                <a:cs typeface="BM DoHyeon"/>
              </a:rPr>
              <a:t>Art</a:t>
            </a:r>
            <a:r>
              <a:rPr dirty="0" sz="1400" spc="-50">
                <a:latin typeface="BM DoHyeon"/>
                <a:cs typeface="BM DoHyeon"/>
              </a:rPr>
              <a:t> </a:t>
            </a:r>
            <a:r>
              <a:rPr dirty="0" sz="1400" spc="-155">
                <a:latin typeface="BM DoHyeon"/>
                <a:cs typeface="BM DoHyeon"/>
              </a:rPr>
              <a:t>Sales</a:t>
            </a:r>
            <a:endParaRPr sz="1400">
              <a:latin typeface="BM DoHyeon"/>
              <a:cs typeface="BM DoHyeo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462643" y="6505752"/>
            <a:ext cx="14033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latin typeface="BM DoHyeon"/>
                <a:cs typeface="BM DoHyeon"/>
              </a:rPr>
              <a:t>▶ </a:t>
            </a:r>
            <a:r>
              <a:rPr dirty="0" sz="1400" spc="-114">
                <a:latin typeface="BM DoHyeon"/>
                <a:cs typeface="BM DoHyeon"/>
              </a:rPr>
              <a:t>Custom</a:t>
            </a:r>
            <a:r>
              <a:rPr dirty="0" sz="1400" spc="-60">
                <a:latin typeface="BM DoHyeon"/>
                <a:cs typeface="BM DoHyeon"/>
              </a:rPr>
              <a:t> </a:t>
            </a:r>
            <a:r>
              <a:rPr dirty="0" sz="1400" spc="-10">
                <a:latin typeface="BM DoHyeon"/>
                <a:cs typeface="BM DoHyeon"/>
              </a:rPr>
              <a:t>Made</a:t>
            </a:r>
            <a:endParaRPr sz="1400">
              <a:latin typeface="BM DoHyeon"/>
              <a:cs typeface="BM DoHye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472440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000000"/>
                </a:solidFill>
                <a:latin typeface="Noto Sans CJK HK"/>
                <a:cs typeface="Noto Sans CJK HK"/>
              </a:rPr>
              <a:t>4-3	</a:t>
            </a: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35">
                <a:solidFill>
                  <a:srgbClr val="000000"/>
                </a:solidFill>
              </a:rPr>
              <a:t>TALENT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95">
                <a:solidFill>
                  <a:srgbClr val="000000"/>
                </a:solidFill>
              </a:rPr>
              <a:t>PLATFORM</a:t>
            </a:r>
            <a:r>
              <a:rPr dirty="0" sz="1800" spc="-135">
                <a:solidFill>
                  <a:srgbClr val="000000"/>
                </a:solidFill>
              </a:rPr>
              <a:t> </a:t>
            </a:r>
            <a:r>
              <a:rPr dirty="0" sz="1800" spc="70">
                <a:solidFill>
                  <a:srgbClr val="000000"/>
                </a:solidFill>
              </a:rPr>
              <a:t>CONCEPT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4527" y="3110483"/>
            <a:ext cx="1333500" cy="1333500"/>
            <a:chOff x="414527" y="3110483"/>
            <a:chExt cx="1333500" cy="1333500"/>
          </a:xfrm>
        </p:grpSpPr>
        <p:sp>
          <p:nvSpPr>
            <p:cNvPr id="4" name="object 4"/>
            <p:cNvSpPr/>
            <p:nvPr/>
          </p:nvSpPr>
          <p:spPr>
            <a:xfrm>
              <a:off x="414527" y="3110483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666750" y="0"/>
                  </a:moveTo>
                  <a:lnTo>
                    <a:pt x="619133" y="1674"/>
                  </a:lnTo>
                  <a:lnTo>
                    <a:pt x="572420" y="6622"/>
                  </a:lnTo>
                  <a:lnTo>
                    <a:pt x="526723" y="14731"/>
                  </a:lnTo>
                  <a:lnTo>
                    <a:pt x="482156" y="25887"/>
                  </a:lnTo>
                  <a:lnTo>
                    <a:pt x="438831" y="39978"/>
                  </a:lnTo>
                  <a:lnTo>
                    <a:pt x="396861" y="56892"/>
                  </a:lnTo>
                  <a:lnTo>
                    <a:pt x="356358" y="76514"/>
                  </a:lnTo>
                  <a:lnTo>
                    <a:pt x="317436" y="98732"/>
                  </a:lnTo>
                  <a:lnTo>
                    <a:pt x="280208" y="123433"/>
                  </a:lnTo>
                  <a:lnTo>
                    <a:pt x="244786" y="150505"/>
                  </a:lnTo>
                  <a:lnTo>
                    <a:pt x="211282" y="179834"/>
                  </a:lnTo>
                  <a:lnTo>
                    <a:pt x="179811" y="211307"/>
                  </a:lnTo>
                  <a:lnTo>
                    <a:pt x="150485" y="244812"/>
                  </a:lnTo>
                  <a:lnTo>
                    <a:pt x="123416" y="280236"/>
                  </a:lnTo>
                  <a:lnTo>
                    <a:pt x="98717" y="317465"/>
                  </a:lnTo>
                  <a:lnTo>
                    <a:pt x="76501" y="356386"/>
                  </a:lnTo>
                  <a:lnTo>
                    <a:pt x="56882" y="396888"/>
                  </a:lnTo>
                  <a:lnTo>
                    <a:pt x="39971" y="438856"/>
                  </a:lnTo>
                  <a:lnTo>
                    <a:pt x="25882" y="482179"/>
                  </a:lnTo>
                  <a:lnTo>
                    <a:pt x="14728" y="526742"/>
                  </a:lnTo>
                  <a:lnTo>
                    <a:pt x="6621" y="572434"/>
                  </a:lnTo>
                  <a:lnTo>
                    <a:pt x="1674" y="619140"/>
                  </a:lnTo>
                  <a:lnTo>
                    <a:pt x="0" y="666749"/>
                  </a:lnTo>
                  <a:lnTo>
                    <a:pt x="1674" y="714359"/>
                  </a:lnTo>
                  <a:lnTo>
                    <a:pt x="6621" y="761065"/>
                  </a:lnTo>
                  <a:lnTo>
                    <a:pt x="14728" y="806757"/>
                  </a:lnTo>
                  <a:lnTo>
                    <a:pt x="25882" y="851320"/>
                  </a:lnTo>
                  <a:lnTo>
                    <a:pt x="39971" y="894643"/>
                  </a:lnTo>
                  <a:lnTo>
                    <a:pt x="56882" y="936611"/>
                  </a:lnTo>
                  <a:lnTo>
                    <a:pt x="76501" y="977113"/>
                  </a:lnTo>
                  <a:lnTo>
                    <a:pt x="98717" y="1016034"/>
                  </a:lnTo>
                  <a:lnTo>
                    <a:pt x="123416" y="1053263"/>
                  </a:lnTo>
                  <a:lnTo>
                    <a:pt x="150485" y="1088687"/>
                  </a:lnTo>
                  <a:lnTo>
                    <a:pt x="179811" y="1122192"/>
                  </a:lnTo>
                  <a:lnTo>
                    <a:pt x="211282" y="1153665"/>
                  </a:lnTo>
                  <a:lnTo>
                    <a:pt x="244786" y="1182994"/>
                  </a:lnTo>
                  <a:lnTo>
                    <a:pt x="280208" y="1210066"/>
                  </a:lnTo>
                  <a:lnTo>
                    <a:pt x="317436" y="1234767"/>
                  </a:lnTo>
                  <a:lnTo>
                    <a:pt x="356358" y="1256985"/>
                  </a:lnTo>
                  <a:lnTo>
                    <a:pt x="396861" y="1276607"/>
                  </a:lnTo>
                  <a:lnTo>
                    <a:pt x="438831" y="1293521"/>
                  </a:lnTo>
                  <a:lnTo>
                    <a:pt x="482156" y="1307612"/>
                  </a:lnTo>
                  <a:lnTo>
                    <a:pt x="526723" y="1318768"/>
                  </a:lnTo>
                  <a:lnTo>
                    <a:pt x="572420" y="1326877"/>
                  </a:lnTo>
                  <a:lnTo>
                    <a:pt x="619133" y="1331825"/>
                  </a:lnTo>
                  <a:lnTo>
                    <a:pt x="666750" y="1333499"/>
                  </a:lnTo>
                  <a:lnTo>
                    <a:pt x="714359" y="1331825"/>
                  </a:lnTo>
                  <a:lnTo>
                    <a:pt x="761065" y="1326877"/>
                  </a:lnTo>
                  <a:lnTo>
                    <a:pt x="806757" y="1318768"/>
                  </a:lnTo>
                  <a:lnTo>
                    <a:pt x="851320" y="1307612"/>
                  </a:lnTo>
                  <a:lnTo>
                    <a:pt x="894643" y="1293521"/>
                  </a:lnTo>
                  <a:lnTo>
                    <a:pt x="936611" y="1276607"/>
                  </a:lnTo>
                  <a:lnTo>
                    <a:pt x="977113" y="1256985"/>
                  </a:lnTo>
                  <a:lnTo>
                    <a:pt x="1016034" y="1234767"/>
                  </a:lnTo>
                  <a:lnTo>
                    <a:pt x="1053263" y="1210066"/>
                  </a:lnTo>
                  <a:lnTo>
                    <a:pt x="1088687" y="1182994"/>
                  </a:lnTo>
                  <a:lnTo>
                    <a:pt x="1122192" y="1153665"/>
                  </a:lnTo>
                  <a:lnTo>
                    <a:pt x="1153665" y="1122192"/>
                  </a:lnTo>
                  <a:lnTo>
                    <a:pt x="1182994" y="1088687"/>
                  </a:lnTo>
                  <a:lnTo>
                    <a:pt x="1210066" y="1053263"/>
                  </a:lnTo>
                  <a:lnTo>
                    <a:pt x="1234767" y="1016034"/>
                  </a:lnTo>
                  <a:lnTo>
                    <a:pt x="1256985" y="977113"/>
                  </a:lnTo>
                  <a:lnTo>
                    <a:pt x="1276607" y="936611"/>
                  </a:lnTo>
                  <a:lnTo>
                    <a:pt x="1293521" y="894643"/>
                  </a:lnTo>
                  <a:lnTo>
                    <a:pt x="1307612" y="851320"/>
                  </a:lnTo>
                  <a:lnTo>
                    <a:pt x="1318768" y="806757"/>
                  </a:lnTo>
                  <a:lnTo>
                    <a:pt x="1326877" y="761065"/>
                  </a:lnTo>
                  <a:lnTo>
                    <a:pt x="1331825" y="714359"/>
                  </a:lnTo>
                  <a:lnTo>
                    <a:pt x="1333499" y="666749"/>
                  </a:lnTo>
                  <a:lnTo>
                    <a:pt x="1331825" y="619140"/>
                  </a:lnTo>
                  <a:lnTo>
                    <a:pt x="1326877" y="572434"/>
                  </a:lnTo>
                  <a:lnTo>
                    <a:pt x="1318768" y="526742"/>
                  </a:lnTo>
                  <a:lnTo>
                    <a:pt x="1307612" y="482179"/>
                  </a:lnTo>
                  <a:lnTo>
                    <a:pt x="1293521" y="438856"/>
                  </a:lnTo>
                  <a:lnTo>
                    <a:pt x="1276607" y="396888"/>
                  </a:lnTo>
                  <a:lnTo>
                    <a:pt x="1256985" y="356386"/>
                  </a:lnTo>
                  <a:lnTo>
                    <a:pt x="1234767" y="317465"/>
                  </a:lnTo>
                  <a:lnTo>
                    <a:pt x="1210066" y="280236"/>
                  </a:lnTo>
                  <a:lnTo>
                    <a:pt x="1182994" y="244812"/>
                  </a:lnTo>
                  <a:lnTo>
                    <a:pt x="1153665" y="211307"/>
                  </a:lnTo>
                  <a:lnTo>
                    <a:pt x="1122192" y="179834"/>
                  </a:lnTo>
                  <a:lnTo>
                    <a:pt x="1088687" y="150505"/>
                  </a:lnTo>
                  <a:lnTo>
                    <a:pt x="1053263" y="123433"/>
                  </a:lnTo>
                  <a:lnTo>
                    <a:pt x="1016034" y="98732"/>
                  </a:lnTo>
                  <a:lnTo>
                    <a:pt x="977113" y="76514"/>
                  </a:lnTo>
                  <a:lnTo>
                    <a:pt x="936611" y="56892"/>
                  </a:lnTo>
                  <a:lnTo>
                    <a:pt x="894643" y="39978"/>
                  </a:lnTo>
                  <a:lnTo>
                    <a:pt x="851320" y="25887"/>
                  </a:lnTo>
                  <a:lnTo>
                    <a:pt x="806757" y="14731"/>
                  </a:lnTo>
                  <a:lnTo>
                    <a:pt x="761065" y="6622"/>
                  </a:lnTo>
                  <a:lnTo>
                    <a:pt x="714359" y="1674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9787" y="3459492"/>
              <a:ext cx="355841" cy="4015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4087" y="3459492"/>
              <a:ext cx="884682" cy="4015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2647" y="3779532"/>
              <a:ext cx="351269" cy="4015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22375" y="3779532"/>
              <a:ext cx="843534" cy="4015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90168" y="3398621"/>
            <a:ext cx="78295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925" marR="5080" indent="-22860">
              <a:lnSpc>
                <a:spcPct val="15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FFFF00"/>
                </a:solidFill>
                <a:latin typeface="Noto Sans CJK HK"/>
                <a:cs typeface="Noto Sans CJK HK"/>
              </a:rPr>
              <a:t>C</a:t>
            </a:r>
            <a:r>
              <a:rPr dirty="0" sz="1400" spc="-20" b="1">
                <a:solidFill>
                  <a:srgbClr val="FFFFFF"/>
                </a:solidFill>
                <a:latin typeface="Noto Sans CJK HK"/>
                <a:cs typeface="Noto Sans CJK HK"/>
              </a:rPr>
              <a:t>o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nt</a:t>
            </a:r>
            <a:r>
              <a:rPr dirty="0" sz="1400" spc="-60" b="1">
                <a:solidFill>
                  <a:srgbClr val="FFFFFF"/>
                </a:solidFill>
                <a:latin typeface="Noto Sans CJK HK"/>
                <a:cs typeface="Noto Sans CJK HK"/>
              </a:rPr>
              <a:t>e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nts  </a:t>
            </a: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P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rovider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5924" y="792480"/>
            <a:ext cx="3503929" cy="5965190"/>
            <a:chOff x="915924" y="792480"/>
            <a:chExt cx="3503929" cy="5965190"/>
          </a:xfrm>
        </p:grpSpPr>
        <p:sp>
          <p:nvSpPr>
            <p:cNvPr id="11" name="object 11"/>
            <p:cNvSpPr/>
            <p:nvPr/>
          </p:nvSpPr>
          <p:spPr>
            <a:xfrm>
              <a:off x="915924" y="1644396"/>
              <a:ext cx="1447800" cy="1447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47928" y="1676400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0" y="666750"/>
                  </a:moveTo>
                  <a:lnTo>
                    <a:pt x="1674" y="619140"/>
                  </a:lnTo>
                  <a:lnTo>
                    <a:pt x="6621" y="572434"/>
                  </a:lnTo>
                  <a:lnTo>
                    <a:pt x="14728" y="526742"/>
                  </a:lnTo>
                  <a:lnTo>
                    <a:pt x="25882" y="482179"/>
                  </a:lnTo>
                  <a:lnTo>
                    <a:pt x="39971" y="438856"/>
                  </a:lnTo>
                  <a:lnTo>
                    <a:pt x="56882" y="396888"/>
                  </a:lnTo>
                  <a:lnTo>
                    <a:pt x="76501" y="356386"/>
                  </a:lnTo>
                  <a:lnTo>
                    <a:pt x="98717" y="317465"/>
                  </a:lnTo>
                  <a:lnTo>
                    <a:pt x="123416" y="280236"/>
                  </a:lnTo>
                  <a:lnTo>
                    <a:pt x="150485" y="244812"/>
                  </a:lnTo>
                  <a:lnTo>
                    <a:pt x="179811" y="211307"/>
                  </a:lnTo>
                  <a:lnTo>
                    <a:pt x="211282" y="179834"/>
                  </a:lnTo>
                  <a:lnTo>
                    <a:pt x="244786" y="150505"/>
                  </a:lnTo>
                  <a:lnTo>
                    <a:pt x="280208" y="123433"/>
                  </a:lnTo>
                  <a:lnTo>
                    <a:pt x="317436" y="98732"/>
                  </a:lnTo>
                  <a:lnTo>
                    <a:pt x="356358" y="76514"/>
                  </a:lnTo>
                  <a:lnTo>
                    <a:pt x="396861" y="56892"/>
                  </a:lnTo>
                  <a:lnTo>
                    <a:pt x="438831" y="39978"/>
                  </a:lnTo>
                  <a:lnTo>
                    <a:pt x="482156" y="25887"/>
                  </a:lnTo>
                  <a:lnTo>
                    <a:pt x="526723" y="14731"/>
                  </a:lnTo>
                  <a:lnTo>
                    <a:pt x="572420" y="6622"/>
                  </a:lnTo>
                  <a:lnTo>
                    <a:pt x="619133" y="1674"/>
                  </a:lnTo>
                  <a:lnTo>
                    <a:pt x="666750" y="0"/>
                  </a:lnTo>
                  <a:lnTo>
                    <a:pt x="714359" y="1674"/>
                  </a:lnTo>
                  <a:lnTo>
                    <a:pt x="761065" y="6622"/>
                  </a:lnTo>
                  <a:lnTo>
                    <a:pt x="806757" y="14731"/>
                  </a:lnTo>
                  <a:lnTo>
                    <a:pt x="851320" y="25887"/>
                  </a:lnTo>
                  <a:lnTo>
                    <a:pt x="894643" y="39978"/>
                  </a:lnTo>
                  <a:lnTo>
                    <a:pt x="936611" y="56892"/>
                  </a:lnTo>
                  <a:lnTo>
                    <a:pt x="977113" y="76514"/>
                  </a:lnTo>
                  <a:lnTo>
                    <a:pt x="1016034" y="98732"/>
                  </a:lnTo>
                  <a:lnTo>
                    <a:pt x="1053263" y="123433"/>
                  </a:lnTo>
                  <a:lnTo>
                    <a:pt x="1088687" y="150505"/>
                  </a:lnTo>
                  <a:lnTo>
                    <a:pt x="1122192" y="179834"/>
                  </a:lnTo>
                  <a:lnTo>
                    <a:pt x="1153665" y="211307"/>
                  </a:lnTo>
                  <a:lnTo>
                    <a:pt x="1182994" y="244812"/>
                  </a:lnTo>
                  <a:lnTo>
                    <a:pt x="1210066" y="280236"/>
                  </a:lnTo>
                  <a:lnTo>
                    <a:pt x="1234767" y="317465"/>
                  </a:lnTo>
                  <a:lnTo>
                    <a:pt x="1256985" y="356386"/>
                  </a:lnTo>
                  <a:lnTo>
                    <a:pt x="1276607" y="396888"/>
                  </a:lnTo>
                  <a:lnTo>
                    <a:pt x="1293521" y="438856"/>
                  </a:lnTo>
                  <a:lnTo>
                    <a:pt x="1307612" y="482179"/>
                  </a:lnTo>
                  <a:lnTo>
                    <a:pt x="1318768" y="526742"/>
                  </a:lnTo>
                  <a:lnTo>
                    <a:pt x="1326877" y="572434"/>
                  </a:lnTo>
                  <a:lnTo>
                    <a:pt x="1331825" y="619140"/>
                  </a:lnTo>
                  <a:lnTo>
                    <a:pt x="1333499" y="666750"/>
                  </a:lnTo>
                  <a:lnTo>
                    <a:pt x="1331825" y="714359"/>
                  </a:lnTo>
                  <a:lnTo>
                    <a:pt x="1326877" y="761065"/>
                  </a:lnTo>
                  <a:lnTo>
                    <a:pt x="1318768" y="806757"/>
                  </a:lnTo>
                  <a:lnTo>
                    <a:pt x="1307612" y="851320"/>
                  </a:lnTo>
                  <a:lnTo>
                    <a:pt x="1293521" y="894643"/>
                  </a:lnTo>
                  <a:lnTo>
                    <a:pt x="1276607" y="936611"/>
                  </a:lnTo>
                  <a:lnTo>
                    <a:pt x="1256985" y="977113"/>
                  </a:lnTo>
                  <a:lnTo>
                    <a:pt x="1234767" y="1016034"/>
                  </a:lnTo>
                  <a:lnTo>
                    <a:pt x="1210066" y="1053263"/>
                  </a:lnTo>
                  <a:lnTo>
                    <a:pt x="1182994" y="1088687"/>
                  </a:lnTo>
                  <a:lnTo>
                    <a:pt x="1153665" y="1122192"/>
                  </a:lnTo>
                  <a:lnTo>
                    <a:pt x="1122192" y="1153665"/>
                  </a:lnTo>
                  <a:lnTo>
                    <a:pt x="1088687" y="1182994"/>
                  </a:lnTo>
                  <a:lnTo>
                    <a:pt x="1053263" y="1210066"/>
                  </a:lnTo>
                  <a:lnTo>
                    <a:pt x="1016034" y="1234767"/>
                  </a:lnTo>
                  <a:lnTo>
                    <a:pt x="977113" y="1256985"/>
                  </a:lnTo>
                  <a:lnTo>
                    <a:pt x="936611" y="1276607"/>
                  </a:lnTo>
                  <a:lnTo>
                    <a:pt x="894643" y="1293521"/>
                  </a:lnTo>
                  <a:lnTo>
                    <a:pt x="851320" y="1307612"/>
                  </a:lnTo>
                  <a:lnTo>
                    <a:pt x="806757" y="1318768"/>
                  </a:lnTo>
                  <a:lnTo>
                    <a:pt x="761065" y="1326877"/>
                  </a:lnTo>
                  <a:lnTo>
                    <a:pt x="714359" y="1331825"/>
                  </a:lnTo>
                  <a:lnTo>
                    <a:pt x="666750" y="1333500"/>
                  </a:lnTo>
                  <a:lnTo>
                    <a:pt x="619133" y="1331825"/>
                  </a:lnTo>
                  <a:lnTo>
                    <a:pt x="572420" y="1326877"/>
                  </a:lnTo>
                  <a:lnTo>
                    <a:pt x="526723" y="1318768"/>
                  </a:lnTo>
                  <a:lnTo>
                    <a:pt x="482156" y="1307612"/>
                  </a:lnTo>
                  <a:lnTo>
                    <a:pt x="438831" y="1293521"/>
                  </a:lnTo>
                  <a:lnTo>
                    <a:pt x="396861" y="1276607"/>
                  </a:lnTo>
                  <a:lnTo>
                    <a:pt x="356358" y="1256985"/>
                  </a:lnTo>
                  <a:lnTo>
                    <a:pt x="317436" y="1234767"/>
                  </a:lnTo>
                  <a:lnTo>
                    <a:pt x="280208" y="1210066"/>
                  </a:lnTo>
                  <a:lnTo>
                    <a:pt x="244786" y="1182994"/>
                  </a:lnTo>
                  <a:lnTo>
                    <a:pt x="211282" y="1153665"/>
                  </a:lnTo>
                  <a:lnTo>
                    <a:pt x="179811" y="1122192"/>
                  </a:lnTo>
                  <a:lnTo>
                    <a:pt x="150485" y="1088687"/>
                  </a:lnTo>
                  <a:lnTo>
                    <a:pt x="123416" y="1053263"/>
                  </a:lnTo>
                  <a:lnTo>
                    <a:pt x="98717" y="1016034"/>
                  </a:lnTo>
                  <a:lnTo>
                    <a:pt x="76501" y="977113"/>
                  </a:lnTo>
                  <a:lnTo>
                    <a:pt x="56882" y="936611"/>
                  </a:lnTo>
                  <a:lnTo>
                    <a:pt x="39971" y="894643"/>
                  </a:lnTo>
                  <a:lnTo>
                    <a:pt x="25882" y="851320"/>
                  </a:lnTo>
                  <a:lnTo>
                    <a:pt x="14728" y="806757"/>
                  </a:lnTo>
                  <a:lnTo>
                    <a:pt x="6621" y="761065"/>
                  </a:lnTo>
                  <a:lnTo>
                    <a:pt x="1674" y="714359"/>
                  </a:lnTo>
                  <a:lnTo>
                    <a:pt x="0" y="66675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40280" y="792480"/>
              <a:ext cx="1447799" cy="1447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72284" y="824484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0" y="666750"/>
                  </a:moveTo>
                  <a:lnTo>
                    <a:pt x="1674" y="619140"/>
                  </a:lnTo>
                  <a:lnTo>
                    <a:pt x="6622" y="572434"/>
                  </a:lnTo>
                  <a:lnTo>
                    <a:pt x="14731" y="526742"/>
                  </a:lnTo>
                  <a:lnTo>
                    <a:pt x="25887" y="482179"/>
                  </a:lnTo>
                  <a:lnTo>
                    <a:pt x="39978" y="438856"/>
                  </a:lnTo>
                  <a:lnTo>
                    <a:pt x="56892" y="396888"/>
                  </a:lnTo>
                  <a:lnTo>
                    <a:pt x="76514" y="356386"/>
                  </a:lnTo>
                  <a:lnTo>
                    <a:pt x="98732" y="317465"/>
                  </a:lnTo>
                  <a:lnTo>
                    <a:pt x="123433" y="280236"/>
                  </a:lnTo>
                  <a:lnTo>
                    <a:pt x="150505" y="244812"/>
                  </a:lnTo>
                  <a:lnTo>
                    <a:pt x="179834" y="211307"/>
                  </a:lnTo>
                  <a:lnTo>
                    <a:pt x="211307" y="179834"/>
                  </a:lnTo>
                  <a:lnTo>
                    <a:pt x="244812" y="150505"/>
                  </a:lnTo>
                  <a:lnTo>
                    <a:pt x="280236" y="123433"/>
                  </a:lnTo>
                  <a:lnTo>
                    <a:pt x="317465" y="98732"/>
                  </a:lnTo>
                  <a:lnTo>
                    <a:pt x="356386" y="76514"/>
                  </a:lnTo>
                  <a:lnTo>
                    <a:pt x="396888" y="56892"/>
                  </a:lnTo>
                  <a:lnTo>
                    <a:pt x="438856" y="39978"/>
                  </a:lnTo>
                  <a:lnTo>
                    <a:pt x="482179" y="25887"/>
                  </a:lnTo>
                  <a:lnTo>
                    <a:pt x="526742" y="14731"/>
                  </a:lnTo>
                  <a:lnTo>
                    <a:pt x="572434" y="6622"/>
                  </a:lnTo>
                  <a:lnTo>
                    <a:pt x="619140" y="1674"/>
                  </a:lnTo>
                  <a:lnTo>
                    <a:pt x="666750" y="0"/>
                  </a:lnTo>
                  <a:lnTo>
                    <a:pt x="714359" y="1674"/>
                  </a:lnTo>
                  <a:lnTo>
                    <a:pt x="761065" y="6622"/>
                  </a:lnTo>
                  <a:lnTo>
                    <a:pt x="806757" y="14731"/>
                  </a:lnTo>
                  <a:lnTo>
                    <a:pt x="851320" y="25887"/>
                  </a:lnTo>
                  <a:lnTo>
                    <a:pt x="894643" y="39978"/>
                  </a:lnTo>
                  <a:lnTo>
                    <a:pt x="936611" y="56892"/>
                  </a:lnTo>
                  <a:lnTo>
                    <a:pt x="977113" y="76514"/>
                  </a:lnTo>
                  <a:lnTo>
                    <a:pt x="1016034" y="98732"/>
                  </a:lnTo>
                  <a:lnTo>
                    <a:pt x="1053263" y="123433"/>
                  </a:lnTo>
                  <a:lnTo>
                    <a:pt x="1088687" y="150505"/>
                  </a:lnTo>
                  <a:lnTo>
                    <a:pt x="1122192" y="179834"/>
                  </a:lnTo>
                  <a:lnTo>
                    <a:pt x="1153665" y="211307"/>
                  </a:lnTo>
                  <a:lnTo>
                    <a:pt x="1182994" y="244812"/>
                  </a:lnTo>
                  <a:lnTo>
                    <a:pt x="1210066" y="280236"/>
                  </a:lnTo>
                  <a:lnTo>
                    <a:pt x="1234767" y="317465"/>
                  </a:lnTo>
                  <a:lnTo>
                    <a:pt x="1256985" y="356386"/>
                  </a:lnTo>
                  <a:lnTo>
                    <a:pt x="1276607" y="396888"/>
                  </a:lnTo>
                  <a:lnTo>
                    <a:pt x="1293521" y="438856"/>
                  </a:lnTo>
                  <a:lnTo>
                    <a:pt x="1307612" y="482179"/>
                  </a:lnTo>
                  <a:lnTo>
                    <a:pt x="1318768" y="526742"/>
                  </a:lnTo>
                  <a:lnTo>
                    <a:pt x="1326877" y="572434"/>
                  </a:lnTo>
                  <a:lnTo>
                    <a:pt x="1331825" y="619140"/>
                  </a:lnTo>
                  <a:lnTo>
                    <a:pt x="1333500" y="666750"/>
                  </a:lnTo>
                  <a:lnTo>
                    <a:pt x="1331825" y="714359"/>
                  </a:lnTo>
                  <a:lnTo>
                    <a:pt x="1326877" y="761065"/>
                  </a:lnTo>
                  <a:lnTo>
                    <a:pt x="1318768" y="806757"/>
                  </a:lnTo>
                  <a:lnTo>
                    <a:pt x="1307612" y="851320"/>
                  </a:lnTo>
                  <a:lnTo>
                    <a:pt x="1293521" y="894643"/>
                  </a:lnTo>
                  <a:lnTo>
                    <a:pt x="1276607" y="936611"/>
                  </a:lnTo>
                  <a:lnTo>
                    <a:pt x="1256985" y="977113"/>
                  </a:lnTo>
                  <a:lnTo>
                    <a:pt x="1234767" y="1016034"/>
                  </a:lnTo>
                  <a:lnTo>
                    <a:pt x="1210066" y="1053263"/>
                  </a:lnTo>
                  <a:lnTo>
                    <a:pt x="1182994" y="1088687"/>
                  </a:lnTo>
                  <a:lnTo>
                    <a:pt x="1153665" y="1122192"/>
                  </a:lnTo>
                  <a:lnTo>
                    <a:pt x="1122192" y="1153665"/>
                  </a:lnTo>
                  <a:lnTo>
                    <a:pt x="1088687" y="1182994"/>
                  </a:lnTo>
                  <a:lnTo>
                    <a:pt x="1053263" y="1210066"/>
                  </a:lnTo>
                  <a:lnTo>
                    <a:pt x="1016034" y="1234767"/>
                  </a:lnTo>
                  <a:lnTo>
                    <a:pt x="977113" y="1256985"/>
                  </a:lnTo>
                  <a:lnTo>
                    <a:pt x="936611" y="1276607"/>
                  </a:lnTo>
                  <a:lnTo>
                    <a:pt x="894643" y="1293521"/>
                  </a:lnTo>
                  <a:lnTo>
                    <a:pt x="851320" y="1307612"/>
                  </a:lnTo>
                  <a:lnTo>
                    <a:pt x="806757" y="1318768"/>
                  </a:lnTo>
                  <a:lnTo>
                    <a:pt x="761065" y="1326877"/>
                  </a:lnTo>
                  <a:lnTo>
                    <a:pt x="714359" y="1331825"/>
                  </a:lnTo>
                  <a:lnTo>
                    <a:pt x="666750" y="1333500"/>
                  </a:lnTo>
                  <a:lnTo>
                    <a:pt x="619140" y="1331825"/>
                  </a:lnTo>
                  <a:lnTo>
                    <a:pt x="572434" y="1326877"/>
                  </a:lnTo>
                  <a:lnTo>
                    <a:pt x="526742" y="1318768"/>
                  </a:lnTo>
                  <a:lnTo>
                    <a:pt x="482179" y="1307612"/>
                  </a:lnTo>
                  <a:lnTo>
                    <a:pt x="438856" y="1293521"/>
                  </a:lnTo>
                  <a:lnTo>
                    <a:pt x="396888" y="1276607"/>
                  </a:lnTo>
                  <a:lnTo>
                    <a:pt x="356386" y="1256985"/>
                  </a:lnTo>
                  <a:lnTo>
                    <a:pt x="317465" y="1234767"/>
                  </a:lnTo>
                  <a:lnTo>
                    <a:pt x="280236" y="1210066"/>
                  </a:lnTo>
                  <a:lnTo>
                    <a:pt x="244812" y="1182994"/>
                  </a:lnTo>
                  <a:lnTo>
                    <a:pt x="211307" y="1153665"/>
                  </a:lnTo>
                  <a:lnTo>
                    <a:pt x="179834" y="1122192"/>
                  </a:lnTo>
                  <a:lnTo>
                    <a:pt x="150505" y="1088687"/>
                  </a:lnTo>
                  <a:lnTo>
                    <a:pt x="123433" y="1053263"/>
                  </a:lnTo>
                  <a:lnTo>
                    <a:pt x="98732" y="1016034"/>
                  </a:lnTo>
                  <a:lnTo>
                    <a:pt x="76514" y="977113"/>
                  </a:lnTo>
                  <a:lnTo>
                    <a:pt x="56892" y="936611"/>
                  </a:lnTo>
                  <a:lnTo>
                    <a:pt x="39978" y="894643"/>
                  </a:lnTo>
                  <a:lnTo>
                    <a:pt x="25887" y="851320"/>
                  </a:lnTo>
                  <a:lnTo>
                    <a:pt x="14731" y="806757"/>
                  </a:lnTo>
                  <a:lnTo>
                    <a:pt x="6622" y="761065"/>
                  </a:lnTo>
                  <a:lnTo>
                    <a:pt x="1674" y="714359"/>
                  </a:lnTo>
                  <a:lnTo>
                    <a:pt x="0" y="66675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5924" y="4512564"/>
              <a:ext cx="1447800" cy="1447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47928" y="4544568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0" y="666749"/>
                  </a:moveTo>
                  <a:lnTo>
                    <a:pt x="1674" y="619140"/>
                  </a:lnTo>
                  <a:lnTo>
                    <a:pt x="6621" y="572434"/>
                  </a:lnTo>
                  <a:lnTo>
                    <a:pt x="14728" y="526742"/>
                  </a:lnTo>
                  <a:lnTo>
                    <a:pt x="25882" y="482179"/>
                  </a:lnTo>
                  <a:lnTo>
                    <a:pt x="39971" y="438856"/>
                  </a:lnTo>
                  <a:lnTo>
                    <a:pt x="56882" y="396888"/>
                  </a:lnTo>
                  <a:lnTo>
                    <a:pt x="76501" y="356386"/>
                  </a:lnTo>
                  <a:lnTo>
                    <a:pt x="98717" y="317465"/>
                  </a:lnTo>
                  <a:lnTo>
                    <a:pt x="123416" y="280236"/>
                  </a:lnTo>
                  <a:lnTo>
                    <a:pt x="150485" y="244812"/>
                  </a:lnTo>
                  <a:lnTo>
                    <a:pt x="179811" y="211307"/>
                  </a:lnTo>
                  <a:lnTo>
                    <a:pt x="211282" y="179834"/>
                  </a:lnTo>
                  <a:lnTo>
                    <a:pt x="244786" y="150505"/>
                  </a:lnTo>
                  <a:lnTo>
                    <a:pt x="280208" y="123433"/>
                  </a:lnTo>
                  <a:lnTo>
                    <a:pt x="317436" y="98732"/>
                  </a:lnTo>
                  <a:lnTo>
                    <a:pt x="356358" y="76514"/>
                  </a:lnTo>
                  <a:lnTo>
                    <a:pt x="396861" y="56892"/>
                  </a:lnTo>
                  <a:lnTo>
                    <a:pt x="438831" y="39978"/>
                  </a:lnTo>
                  <a:lnTo>
                    <a:pt x="482156" y="25887"/>
                  </a:lnTo>
                  <a:lnTo>
                    <a:pt x="526723" y="14731"/>
                  </a:lnTo>
                  <a:lnTo>
                    <a:pt x="572420" y="6622"/>
                  </a:lnTo>
                  <a:lnTo>
                    <a:pt x="619133" y="1674"/>
                  </a:lnTo>
                  <a:lnTo>
                    <a:pt x="666750" y="0"/>
                  </a:lnTo>
                  <a:lnTo>
                    <a:pt x="714359" y="1674"/>
                  </a:lnTo>
                  <a:lnTo>
                    <a:pt x="761065" y="6622"/>
                  </a:lnTo>
                  <a:lnTo>
                    <a:pt x="806757" y="14731"/>
                  </a:lnTo>
                  <a:lnTo>
                    <a:pt x="851320" y="25887"/>
                  </a:lnTo>
                  <a:lnTo>
                    <a:pt x="894643" y="39978"/>
                  </a:lnTo>
                  <a:lnTo>
                    <a:pt x="936611" y="56892"/>
                  </a:lnTo>
                  <a:lnTo>
                    <a:pt x="977113" y="76514"/>
                  </a:lnTo>
                  <a:lnTo>
                    <a:pt x="1016034" y="98732"/>
                  </a:lnTo>
                  <a:lnTo>
                    <a:pt x="1053263" y="123433"/>
                  </a:lnTo>
                  <a:lnTo>
                    <a:pt x="1088687" y="150505"/>
                  </a:lnTo>
                  <a:lnTo>
                    <a:pt x="1122192" y="179834"/>
                  </a:lnTo>
                  <a:lnTo>
                    <a:pt x="1153665" y="211307"/>
                  </a:lnTo>
                  <a:lnTo>
                    <a:pt x="1182994" y="244812"/>
                  </a:lnTo>
                  <a:lnTo>
                    <a:pt x="1210066" y="280236"/>
                  </a:lnTo>
                  <a:lnTo>
                    <a:pt x="1234767" y="317465"/>
                  </a:lnTo>
                  <a:lnTo>
                    <a:pt x="1256985" y="356386"/>
                  </a:lnTo>
                  <a:lnTo>
                    <a:pt x="1276607" y="396888"/>
                  </a:lnTo>
                  <a:lnTo>
                    <a:pt x="1293521" y="438856"/>
                  </a:lnTo>
                  <a:lnTo>
                    <a:pt x="1307612" y="482179"/>
                  </a:lnTo>
                  <a:lnTo>
                    <a:pt x="1318768" y="526742"/>
                  </a:lnTo>
                  <a:lnTo>
                    <a:pt x="1326877" y="572434"/>
                  </a:lnTo>
                  <a:lnTo>
                    <a:pt x="1331825" y="619140"/>
                  </a:lnTo>
                  <a:lnTo>
                    <a:pt x="1333499" y="666749"/>
                  </a:lnTo>
                  <a:lnTo>
                    <a:pt x="1331825" y="714359"/>
                  </a:lnTo>
                  <a:lnTo>
                    <a:pt x="1326877" y="761065"/>
                  </a:lnTo>
                  <a:lnTo>
                    <a:pt x="1318768" y="806757"/>
                  </a:lnTo>
                  <a:lnTo>
                    <a:pt x="1307612" y="851320"/>
                  </a:lnTo>
                  <a:lnTo>
                    <a:pt x="1293521" y="894643"/>
                  </a:lnTo>
                  <a:lnTo>
                    <a:pt x="1276607" y="936611"/>
                  </a:lnTo>
                  <a:lnTo>
                    <a:pt x="1256985" y="977113"/>
                  </a:lnTo>
                  <a:lnTo>
                    <a:pt x="1234767" y="1016034"/>
                  </a:lnTo>
                  <a:lnTo>
                    <a:pt x="1210066" y="1053263"/>
                  </a:lnTo>
                  <a:lnTo>
                    <a:pt x="1182994" y="1088687"/>
                  </a:lnTo>
                  <a:lnTo>
                    <a:pt x="1153665" y="1122192"/>
                  </a:lnTo>
                  <a:lnTo>
                    <a:pt x="1122192" y="1153665"/>
                  </a:lnTo>
                  <a:lnTo>
                    <a:pt x="1088687" y="1182994"/>
                  </a:lnTo>
                  <a:lnTo>
                    <a:pt x="1053263" y="1210066"/>
                  </a:lnTo>
                  <a:lnTo>
                    <a:pt x="1016034" y="1234767"/>
                  </a:lnTo>
                  <a:lnTo>
                    <a:pt x="977113" y="1256985"/>
                  </a:lnTo>
                  <a:lnTo>
                    <a:pt x="936611" y="1276607"/>
                  </a:lnTo>
                  <a:lnTo>
                    <a:pt x="894643" y="1293521"/>
                  </a:lnTo>
                  <a:lnTo>
                    <a:pt x="851320" y="1307612"/>
                  </a:lnTo>
                  <a:lnTo>
                    <a:pt x="806757" y="1318768"/>
                  </a:lnTo>
                  <a:lnTo>
                    <a:pt x="761065" y="1326877"/>
                  </a:lnTo>
                  <a:lnTo>
                    <a:pt x="714359" y="1331825"/>
                  </a:lnTo>
                  <a:lnTo>
                    <a:pt x="666750" y="1333499"/>
                  </a:lnTo>
                  <a:lnTo>
                    <a:pt x="619133" y="1331825"/>
                  </a:lnTo>
                  <a:lnTo>
                    <a:pt x="572420" y="1326877"/>
                  </a:lnTo>
                  <a:lnTo>
                    <a:pt x="526723" y="1318768"/>
                  </a:lnTo>
                  <a:lnTo>
                    <a:pt x="482156" y="1307612"/>
                  </a:lnTo>
                  <a:lnTo>
                    <a:pt x="438831" y="1293521"/>
                  </a:lnTo>
                  <a:lnTo>
                    <a:pt x="396861" y="1276607"/>
                  </a:lnTo>
                  <a:lnTo>
                    <a:pt x="356358" y="1256985"/>
                  </a:lnTo>
                  <a:lnTo>
                    <a:pt x="317436" y="1234767"/>
                  </a:lnTo>
                  <a:lnTo>
                    <a:pt x="280208" y="1210066"/>
                  </a:lnTo>
                  <a:lnTo>
                    <a:pt x="244786" y="1182994"/>
                  </a:lnTo>
                  <a:lnTo>
                    <a:pt x="211282" y="1153665"/>
                  </a:lnTo>
                  <a:lnTo>
                    <a:pt x="179811" y="1122192"/>
                  </a:lnTo>
                  <a:lnTo>
                    <a:pt x="150485" y="1088687"/>
                  </a:lnTo>
                  <a:lnTo>
                    <a:pt x="123416" y="1053263"/>
                  </a:lnTo>
                  <a:lnTo>
                    <a:pt x="98717" y="1016034"/>
                  </a:lnTo>
                  <a:lnTo>
                    <a:pt x="76501" y="977113"/>
                  </a:lnTo>
                  <a:lnTo>
                    <a:pt x="56882" y="936611"/>
                  </a:lnTo>
                  <a:lnTo>
                    <a:pt x="39971" y="894643"/>
                  </a:lnTo>
                  <a:lnTo>
                    <a:pt x="25882" y="851320"/>
                  </a:lnTo>
                  <a:lnTo>
                    <a:pt x="14728" y="806757"/>
                  </a:lnTo>
                  <a:lnTo>
                    <a:pt x="6621" y="761065"/>
                  </a:lnTo>
                  <a:lnTo>
                    <a:pt x="1674" y="714359"/>
                  </a:lnTo>
                  <a:lnTo>
                    <a:pt x="0" y="66674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40280" y="5309619"/>
              <a:ext cx="1447799" cy="1447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272284" y="5341620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0" y="666749"/>
                  </a:moveTo>
                  <a:lnTo>
                    <a:pt x="1674" y="619133"/>
                  </a:lnTo>
                  <a:lnTo>
                    <a:pt x="6622" y="572420"/>
                  </a:lnTo>
                  <a:lnTo>
                    <a:pt x="14731" y="526723"/>
                  </a:lnTo>
                  <a:lnTo>
                    <a:pt x="25887" y="482156"/>
                  </a:lnTo>
                  <a:lnTo>
                    <a:pt x="39978" y="438831"/>
                  </a:lnTo>
                  <a:lnTo>
                    <a:pt x="56892" y="396861"/>
                  </a:lnTo>
                  <a:lnTo>
                    <a:pt x="76514" y="356358"/>
                  </a:lnTo>
                  <a:lnTo>
                    <a:pt x="98732" y="317436"/>
                  </a:lnTo>
                  <a:lnTo>
                    <a:pt x="123433" y="280208"/>
                  </a:lnTo>
                  <a:lnTo>
                    <a:pt x="150505" y="244786"/>
                  </a:lnTo>
                  <a:lnTo>
                    <a:pt x="179834" y="211282"/>
                  </a:lnTo>
                  <a:lnTo>
                    <a:pt x="211307" y="179811"/>
                  </a:lnTo>
                  <a:lnTo>
                    <a:pt x="244812" y="150485"/>
                  </a:lnTo>
                  <a:lnTo>
                    <a:pt x="280236" y="123416"/>
                  </a:lnTo>
                  <a:lnTo>
                    <a:pt x="317465" y="98717"/>
                  </a:lnTo>
                  <a:lnTo>
                    <a:pt x="356386" y="76501"/>
                  </a:lnTo>
                  <a:lnTo>
                    <a:pt x="396888" y="56882"/>
                  </a:lnTo>
                  <a:lnTo>
                    <a:pt x="438856" y="39971"/>
                  </a:lnTo>
                  <a:lnTo>
                    <a:pt x="482179" y="25882"/>
                  </a:lnTo>
                  <a:lnTo>
                    <a:pt x="526742" y="14728"/>
                  </a:lnTo>
                  <a:lnTo>
                    <a:pt x="572434" y="6621"/>
                  </a:lnTo>
                  <a:lnTo>
                    <a:pt x="619140" y="1674"/>
                  </a:lnTo>
                  <a:lnTo>
                    <a:pt x="666750" y="0"/>
                  </a:lnTo>
                  <a:lnTo>
                    <a:pt x="714359" y="1674"/>
                  </a:lnTo>
                  <a:lnTo>
                    <a:pt x="761065" y="6621"/>
                  </a:lnTo>
                  <a:lnTo>
                    <a:pt x="806757" y="14728"/>
                  </a:lnTo>
                  <a:lnTo>
                    <a:pt x="851320" y="25882"/>
                  </a:lnTo>
                  <a:lnTo>
                    <a:pt x="894643" y="39971"/>
                  </a:lnTo>
                  <a:lnTo>
                    <a:pt x="936611" y="56882"/>
                  </a:lnTo>
                  <a:lnTo>
                    <a:pt x="977113" y="76501"/>
                  </a:lnTo>
                  <a:lnTo>
                    <a:pt x="1016034" y="98717"/>
                  </a:lnTo>
                  <a:lnTo>
                    <a:pt x="1053263" y="123416"/>
                  </a:lnTo>
                  <a:lnTo>
                    <a:pt x="1088687" y="150485"/>
                  </a:lnTo>
                  <a:lnTo>
                    <a:pt x="1122192" y="179811"/>
                  </a:lnTo>
                  <a:lnTo>
                    <a:pt x="1153665" y="211282"/>
                  </a:lnTo>
                  <a:lnTo>
                    <a:pt x="1182994" y="244786"/>
                  </a:lnTo>
                  <a:lnTo>
                    <a:pt x="1210066" y="280208"/>
                  </a:lnTo>
                  <a:lnTo>
                    <a:pt x="1234767" y="317436"/>
                  </a:lnTo>
                  <a:lnTo>
                    <a:pt x="1256985" y="356358"/>
                  </a:lnTo>
                  <a:lnTo>
                    <a:pt x="1276607" y="396861"/>
                  </a:lnTo>
                  <a:lnTo>
                    <a:pt x="1293521" y="438831"/>
                  </a:lnTo>
                  <a:lnTo>
                    <a:pt x="1307612" y="482156"/>
                  </a:lnTo>
                  <a:lnTo>
                    <a:pt x="1318768" y="526723"/>
                  </a:lnTo>
                  <a:lnTo>
                    <a:pt x="1326877" y="572420"/>
                  </a:lnTo>
                  <a:lnTo>
                    <a:pt x="1331825" y="619133"/>
                  </a:lnTo>
                  <a:lnTo>
                    <a:pt x="1333500" y="666749"/>
                  </a:lnTo>
                  <a:lnTo>
                    <a:pt x="1331825" y="714366"/>
                  </a:lnTo>
                  <a:lnTo>
                    <a:pt x="1326877" y="761079"/>
                  </a:lnTo>
                  <a:lnTo>
                    <a:pt x="1318768" y="806776"/>
                  </a:lnTo>
                  <a:lnTo>
                    <a:pt x="1307612" y="851343"/>
                  </a:lnTo>
                  <a:lnTo>
                    <a:pt x="1293521" y="894668"/>
                  </a:lnTo>
                  <a:lnTo>
                    <a:pt x="1276607" y="936638"/>
                  </a:lnTo>
                  <a:lnTo>
                    <a:pt x="1256985" y="977141"/>
                  </a:lnTo>
                  <a:lnTo>
                    <a:pt x="1234767" y="1016063"/>
                  </a:lnTo>
                  <a:lnTo>
                    <a:pt x="1210066" y="1053291"/>
                  </a:lnTo>
                  <a:lnTo>
                    <a:pt x="1182994" y="1088713"/>
                  </a:lnTo>
                  <a:lnTo>
                    <a:pt x="1153665" y="1122217"/>
                  </a:lnTo>
                  <a:lnTo>
                    <a:pt x="1122192" y="1153688"/>
                  </a:lnTo>
                  <a:lnTo>
                    <a:pt x="1088687" y="1183014"/>
                  </a:lnTo>
                  <a:lnTo>
                    <a:pt x="1053263" y="1210083"/>
                  </a:lnTo>
                  <a:lnTo>
                    <a:pt x="1016034" y="1234782"/>
                  </a:lnTo>
                  <a:lnTo>
                    <a:pt x="977113" y="1256998"/>
                  </a:lnTo>
                  <a:lnTo>
                    <a:pt x="936611" y="1276617"/>
                  </a:lnTo>
                  <a:lnTo>
                    <a:pt x="894643" y="1293528"/>
                  </a:lnTo>
                  <a:lnTo>
                    <a:pt x="851320" y="1307617"/>
                  </a:lnTo>
                  <a:lnTo>
                    <a:pt x="806757" y="1318771"/>
                  </a:lnTo>
                  <a:lnTo>
                    <a:pt x="761065" y="1326878"/>
                  </a:lnTo>
                  <a:lnTo>
                    <a:pt x="714359" y="1331825"/>
                  </a:lnTo>
                  <a:lnTo>
                    <a:pt x="666750" y="1333499"/>
                  </a:lnTo>
                  <a:lnTo>
                    <a:pt x="619140" y="1331825"/>
                  </a:lnTo>
                  <a:lnTo>
                    <a:pt x="572434" y="1326878"/>
                  </a:lnTo>
                  <a:lnTo>
                    <a:pt x="526742" y="1318771"/>
                  </a:lnTo>
                  <a:lnTo>
                    <a:pt x="482179" y="1307617"/>
                  </a:lnTo>
                  <a:lnTo>
                    <a:pt x="438856" y="1293528"/>
                  </a:lnTo>
                  <a:lnTo>
                    <a:pt x="396888" y="1276617"/>
                  </a:lnTo>
                  <a:lnTo>
                    <a:pt x="356386" y="1256998"/>
                  </a:lnTo>
                  <a:lnTo>
                    <a:pt x="317465" y="1234782"/>
                  </a:lnTo>
                  <a:lnTo>
                    <a:pt x="280236" y="1210083"/>
                  </a:lnTo>
                  <a:lnTo>
                    <a:pt x="244812" y="1183014"/>
                  </a:lnTo>
                  <a:lnTo>
                    <a:pt x="211307" y="1153688"/>
                  </a:lnTo>
                  <a:lnTo>
                    <a:pt x="179834" y="1122217"/>
                  </a:lnTo>
                  <a:lnTo>
                    <a:pt x="150505" y="1088713"/>
                  </a:lnTo>
                  <a:lnTo>
                    <a:pt x="123433" y="1053291"/>
                  </a:lnTo>
                  <a:lnTo>
                    <a:pt x="98732" y="1016063"/>
                  </a:lnTo>
                  <a:lnTo>
                    <a:pt x="76514" y="977141"/>
                  </a:lnTo>
                  <a:lnTo>
                    <a:pt x="56892" y="936638"/>
                  </a:lnTo>
                  <a:lnTo>
                    <a:pt x="39978" y="894668"/>
                  </a:lnTo>
                  <a:lnTo>
                    <a:pt x="25887" y="851343"/>
                  </a:lnTo>
                  <a:lnTo>
                    <a:pt x="14731" y="806776"/>
                  </a:lnTo>
                  <a:lnTo>
                    <a:pt x="6622" y="761079"/>
                  </a:lnTo>
                  <a:lnTo>
                    <a:pt x="1674" y="714366"/>
                  </a:lnTo>
                  <a:lnTo>
                    <a:pt x="0" y="66674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83991" y="3046475"/>
              <a:ext cx="1435608" cy="15072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09900" y="3072384"/>
              <a:ext cx="1333500" cy="1405255"/>
            </a:xfrm>
            <a:custGeom>
              <a:avLst/>
              <a:gdLst/>
              <a:ahLst/>
              <a:cxnLst/>
              <a:rect l="l" t="t" r="r" b="b"/>
              <a:pathLst>
                <a:path w="1333500" h="1405254">
                  <a:moveTo>
                    <a:pt x="0" y="0"/>
                  </a:moveTo>
                  <a:lnTo>
                    <a:pt x="0" y="1405127"/>
                  </a:lnTo>
                  <a:lnTo>
                    <a:pt x="1333500" y="676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637282" y="1100175"/>
            <a:ext cx="600075" cy="66548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940"/>
              </a:spcBef>
            </a:pPr>
            <a:r>
              <a:rPr dirty="0" sz="1400" spc="-25" b="1">
                <a:latin typeface="Noto Sans CJK HK"/>
                <a:cs typeface="Noto Sans CJK HK"/>
              </a:rPr>
              <a:t>XGP</a:t>
            </a:r>
            <a:endParaRPr sz="14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5" b="1">
                <a:latin typeface="Noto Sans CJK HK"/>
                <a:cs typeface="Noto Sans CJK HK"/>
              </a:rPr>
              <a:t>H</a:t>
            </a:r>
            <a:r>
              <a:rPr dirty="0" sz="1400" spc="-5" b="1">
                <a:latin typeface="Noto Sans CJK HK"/>
                <a:cs typeface="Noto Sans CJK HK"/>
              </a:rPr>
              <a:t>o</a:t>
            </a:r>
            <a:r>
              <a:rPr dirty="0" sz="1400" spc="-45" b="1">
                <a:latin typeface="Noto Sans CJK HK"/>
                <a:cs typeface="Noto Sans CJK HK"/>
              </a:rPr>
              <a:t>ld</a:t>
            </a:r>
            <a:r>
              <a:rPr dirty="0" sz="1400" spc="-60" b="1">
                <a:latin typeface="Noto Sans CJK HK"/>
                <a:cs typeface="Noto Sans CJK HK"/>
              </a:rPr>
              <a:t>e</a:t>
            </a:r>
            <a:r>
              <a:rPr dirty="0" sz="1400" spc="-60" b="1">
                <a:latin typeface="Noto Sans CJK HK"/>
                <a:cs typeface="Noto Sans CJK HK"/>
              </a:rPr>
              <a:t>r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6195" y="1984603"/>
            <a:ext cx="816610" cy="66548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40"/>
              </a:spcBef>
            </a:pPr>
            <a:r>
              <a:rPr dirty="0" sz="1400" spc="-25" b="1">
                <a:latin typeface="Noto Sans CJK HK"/>
                <a:cs typeface="Noto Sans CJK HK"/>
              </a:rPr>
              <a:t>XGP</a:t>
            </a:r>
            <a:endParaRPr sz="14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400" spc="-50" b="1">
                <a:latin typeface="Noto Sans CJK HK"/>
                <a:cs typeface="Noto Sans CJK HK"/>
              </a:rPr>
              <a:t>POS</a:t>
            </a:r>
            <a:r>
              <a:rPr dirty="0" sz="1400" spc="95" b="1">
                <a:latin typeface="Noto Sans CJK HK"/>
                <a:cs typeface="Noto Sans CJK HK"/>
              </a:rPr>
              <a:t> </a:t>
            </a:r>
            <a:r>
              <a:rPr dirty="0" sz="1400" spc="-45" b="1">
                <a:latin typeface="Noto Sans CJK HK"/>
                <a:cs typeface="Noto Sans CJK HK"/>
              </a:rPr>
              <a:t>User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31467" y="4854676"/>
            <a:ext cx="55943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 marR="5080" indent="-35560">
              <a:lnSpc>
                <a:spcPct val="150000"/>
              </a:lnSpc>
              <a:spcBef>
                <a:spcPts val="100"/>
              </a:spcBef>
            </a:pPr>
            <a:r>
              <a:rPr dirty="0" sz="1400" spc="50" b="1">
                <a:latin typeface="Noto Sans CJK HK"/>
                <a:cs typeface="Noto Sans CJK HK"/>
              </a:rPr>
              <a:t>M</a:t>
            </a:r>
            <a:r>
              <a:rPr dirty="0" sz="1400" spc="40" b="1">
                <a:latin typeface="Noto Sans CJK HK"/>
                <a:cs typeface="Noto Sans CJK HK"/>
              </a:rPr>
              <a:t>a</a:t>
            </a:r>
            <a:r>
              <a:rPr dirty="0" sz="1400" spc="-95" b="1">
                <a:latin typeface="Noto Sans CJK HK"/>
                <a:cs typeface="Noto Sans CJK HK"/>
              </a:rPr>
              <a:t>k</a:t>
            </a:r>
            <a:r>
              <a:rPr dirty="0" sz="1400" spc="-40" b="1">
                <a:latin typeface="Noto Sans CJK HK"/>
                <a:cs typeface="Noto Sans CJK HK"/>
              </a:rPr>
              <a:t>er  </a:t>
            </a:r>
            <a:r>
              <a:rPr dirty="0" sz="1400" spc="-65" b="1">
                <a:latin typeface="Noto Sans CJK HK"/>
                <a:cs typeface="Noto Sans CJK HK"/>
              </a:rPr>
              <a:t>Seller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08250" y="5886399"/>
            <a:ext cx="8724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 b="1">
                <a:latin typeface="Noto Sans CJK HK"/>
                <a:cs typeface="Noto Sans CJK HK"/>
              </a:rPr>
              <a:t>In</a:t>
            </a:r>
            <a:r>
              <a:rPr dirty="0" sz="1400" b="1">
                <a:latin typeface="Noto Sans CJK HK"/>
                <a:cs typeface="Noto Sans CJK HK"/>
              </a:rPr>
              <a:t>f</a:t>
            </a:r>
            <a:r>
              <a:rPr dirty="0" sz="1400" spc="-50" b="1">
                <a:latin typeface="Noto Sans CJK HK"/>
                <a:cs typeface="Noto Sans CJK HK"/>
              </a:rPr>
              <a:t>lu</a:t>
            </a:r>
            <a:r>
              <a:rPr dirty="0" sz="1400" spc="-65" b="1">
                <a:latin typeface="Noto Sans CJK HK"/>
                <a:cs typeface="Noto Sans CJK HK"/>
              </a:rPr>
              <a:t>e</a:t>
            </a:r>
            <a:r>
              <a:rPr dirty="0" sz="1400" spc="-55" b="1">
                <a:latin typeface="Noto Sans CJK HK"/>
                <a:cs typeface="Noto Sans CJK HK"/>
              </a:rPr>
              <a:t>nc</a:t>
            </a:r>
            <a:r>
              <a:rPr dirty="0" sz="1400" spc="-60" b="1">
                <a:latin typeface="Noto Sans CJK HK"/>
                <a:cs typeface="Noto Sans CJK HK"/>
              </a:rPr>
              <a:t>e</a:t>
            </a:r>
            <a:r>
              <a:rPr dirty="0" sz="1400" spc="-60" b="1">
                <a:latin typeface="Noto Sans CJK HK"/>
                <a:cs typeface="Noto Sans CJK HK"/>
              </a:rPr>
              <a:t>r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19044" y="3566159"/>
            <a:ext cx="1008126" cy="4549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134995" y="3618357"/>
            <a:ext cx="762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90" b="1">
                <a:solidFill>
                  <a:srgbClr val="FFFF00"/>
                </a:solidFill>
                <a:latin typeface="Noto Sans CJK HK"/>
                <a:cs typeface="Noto Sans CJK HK"/>
              </a:rPr>
              <a:t>En</a:t>
            </a:r>
            <a:r>
              <a:rPr dirty="0" sz="1600" spc="-75" b="1">
                <a:solidFill>
                  <a:srgbClr val="FFFF00"/>
                </a:solidFill>
                <a:latin typeface="Noto Sans CJK HK"/>
                <a:cs typeface="Noto Sans CJK HK"/>
              </a:rPr>
              <a:t>t</a:t>
            </a:r>
            <a:r>
              <a:rPr dirty="0" sz="1600" spc="-70" b="1">
                <a:solidFill>
                  <a:srgbClr val="FFFF00"/>
                </a:solidFill>
                <a:latin typeface="Noto Sans CJK HK"/>
                <a:cs typeface="Noto Sans CJK HK"/>
              </a:rPr>
              <a:t>e</a:t>
            </a:r>
            <a:r>
              <a:rPr dirty="0" sz="1600" spc="-75" b="1">
                <a:solidFill>
                  <a:srgbClr val="FFFF00"/>
                </a:solidFill>
                <a:latin typeface="Noto Sans CJK HK"/>
                <a:cs typeface="Noto Sans CJK HK"/>
              </a:rPr>
              <a:t>r</a:t>
            </a:r>
            <a:r>
              <a:rPr dirty="0" sz="1600" spc="-45" b="1">
                <a:solidFill>
                  <a:srgbClr val="FFFF00"/>
                </a:solidFill>
                <a:latin typeface="Noto Sans CJK HK"/>
                <a:cs typeface="Noto Sans CJK HK"/>
              </a:rPr>
              <a:t>ed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32850" y="819658"/>
            <a:ext cx="2959100" cy="482600"/>
            <a:chOff x="8832850" y="819658"/>
            <a:chExt cx="2959100" cy="482600"/>
          </a:xfrm>
        </p:grpSpPr>
        <p:sp>
          <p:nvSpPr>
            <p:cNvPr id="28" name="object 28"/>
            <p:cNvSpPr/>
            <p:nvPr/>
          </p:nvSpPr>
          <p:spPr>
            <a:xfrm>
              <a:off x="8839200" y="826008"/>
              <a:ext cx="2946400" cy="469900"/>
            </a:xfrm>
            <a:custGeom>
              <a:avLst/>
              <a:gdLst/>
              <a:ahLst/>
              <a:cxnLst/>
              <a:rect l="l" t="t" r="r" b="b"/>
              <a:pathLst>
                <a:path w="2946400" h="469900">
                  <a:moveTo>
                    <a:pt x="2711196" y="0"/>
                  </a:moveTo>
                  <a:lnTo>
                    <a:pt x="234696" y="0"/>
                  </a:lnTo>
                  <a:lnTo>
                    <a:pt x="187382" y="4766"/>
                  </a:lnTo>
                  <a:lnTo>
                    <a:pt x="143321" y="18436"/>
                  </a:lnTo>
                  <a:lnTo>
                    <a:pt x="103454" y="40069"/>
                  </a:lnTo>
                  <a:lnTo>
                    <a:pt x="68722" y="68722"/>
                  </a:lnTo>
                  <a:lnTo>
                    <a:pt x="40069" y="103454"/>
                  </a:lnTo>
                  <a:lnTo>
                    <a:pt x="18436" y="143321"/>
                  </a:lnTo>
                  <a:lnTo>
                    <a:pt x="4766" y="187382"/>
                  </a:lnTo>
                  <a:lnTo>
                    <a:pt x="0" y="234695"/>
                  </a:lnTo>
                  <a:lnTo>
                    <a:pt x="4766" y="282009"/>
                  </a:lnTo>
                  <a:lnTo>
                    <a:pt x="18436" y="326070"/>
                  </a:lnTo>
                  <a:lnTo>
                    <a:pt x="40069" y="365937"/>
                  </a:lnTo>
                  <a:lnTo>
                    <a:pt x="68722" y="400669"/>
                  </a:lnTo>
                  <a:lnTo>
                    <a:pt x="103454" y="429322"/>
                  </a:lnTo>
                  <a:lnTo>
                    <a:pt x="143321" y="450955"/>
                  </a:lnTo>
                  <a:lnTo>
                    <a:pt x="187382" y="464625"/>
                  </a:lnTo>
                  <a:lnTo>
                    <a:pt x="234696" y="469391"/>
                  </a:lnTo>
                  <a:lnTo>
                    <a:pt x="2711196" y="469391"/>
                  </a:lnTo>
                  <a:lnTo>
                    <a:pt x="2758509" y="464625"/>
                  </a:lnTo>
                  <a:lnTo>
                    <a:pt x="2802570" y="450955"/>
                  </a:lnTo>
                  <a:lnTo>
                    <a:pt x="2842437" y="429322"/>
                  </a:lnTo>
                  <a:lnTo>
                    <a:pt x="2877169" y="400669"/>
                  </a:lnTo>
                  <a:lnTo>
                    <a:pt x="2905822" y="365937"/>
                  </a:lnTo>
                  <a:lnTo>
                    <a:pt x="2927455" y="326070"/>
                  </a:lnTo>
                  <a:lnTo>
                    <a:pt x="2941125" y="282009"/>
                  </a:lnTo>
                  <a:lnTo>
                    <a:pt x="2945892" y="234695"/>
                  </a:lnTo>
                  <a:lnTo>
                    <a:pt x="2941125" y="187382"/>
                  </a:lnTo>
                  <a:lnTo>
                    <a:pt x="2927455" y="143321"/>
                  </a:lnTo>
                  <a:lnTo>
                    <a:pt x="2905822" y="103454"/>
                  </a:lnTo>
                  <a:lnTo>
                    <a:pt x="2877169" y="68722"/>
                  </a:lnTo>
                  <a:lnTo>
                    <a:pt x="2842437" y="40069"/>
                  </a:lnTo>
                  <a:lnTo>
                    <a:pt x="2802570" y="18436"/>
                  </a:lnTo>
                  <a:lnTo>
                    <a:pt x="2758509" y="4766"/>
                  </a:lnTo>
                  <a:lnTo>
                    <a:pt x="271119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839200" y="826008"/>
              <a:ext cx="2946400" cy="469900"/>
            </a:xfrm>
            <a:custGeom>
              <a:avLst/>
              <a:gdLst/>
              <a:ahLst/>
              <a:cxnLst/>
              <a:rect l="l" t="t" r="r" b="b"/>
              <a:pathLst>
                <a:path w="2946400" h="469900">
                  <a:moveTo>
                    <a:pt x="0" y="234695"/>
                  </a:moveTo>
                  <a:lnTo>
                    <a:pt x="4766" y="187382"/>
                  </a:lnTo>
                  <a:lnTo>
                    <a:pt x="18436" y="143321"/>
                  </a:lnTo>
                  <a:lnTo>
                    <a:pt x="40069" y="103454"/>
                  </a:lnTo>
                  <a:lnTo>
                    <a:pt x="68722" y="68722"/>
                  </a:lnTo>
                  <a:lnTo>
                    <a:pt x="103454" y="40069"/>
                  </a:lnTo>
                  <a:lnTo>
                    <a:pt x="143321" y="18436"/>
                  </a:lnTo>
                  <a:lnTo>
                    <a:pt x="187382" y="4766"/>
                  </a:lnTo>
                  <a:lnTo>
                    <a:pt x="234696" y="0"/>
                  </a:lnTo>
                  <a:lnTo>
                    <a:pt x="2711196" y="0"/>
                  </a:lnTo>
                  <a:lnTo>
                    <a:pt x="2758509" y="4766"/>
                  </a:lnTo>
                  <a:lnTo>
                    <a:pt x="2802570" y="18436"/>
                  </a:lnTo>
                  <a:lnTo>
                    <a:pt x="2842437" y="40069"/>
                  </a:lnTo>
                  <a:lnTo>
                    <a:pt x="2877169" y="68722"/>
                  </a:lnTo>
                  <a:lnTo>
                    <a:pt x="2905822" y="103454"/>
                  </a:lnTo>
                  <a:lnTo>
                    <a:pt x="2927455" y="143321"/>
                  </a:lnTo>
                  <a:lnTo>
                    <a:pt x="2941125" y="187382"/>
                  </a:lnTo>
                  <a:lnTo>
                    <a:pt x="2945892" y="234695"/>
                  </a:lnTo>
                  <a:lnTo>
                    <a:pt x="2941125" y="282009"/>
                  </a:lnTo>
                  <a:lnTo>
                    <a:pt x="2927455" y="326070"/>
                  </a:lnTo>
                  <a:lnTo>
                    <a:pt x="2905822" y="365937"/>
                  </a:lnTo>
                  <a:lnTo>
                    <a:pt x="2877169" y="400669"/>
                  </a:lnTo>
                  <a:lnTo>
                    <a:pt x="2842437" y="429322"/>
                  </a:lnTo>
                  <a:lnTo>
                    <a:pt x="2802570" y="450955"/>
                  </a:lnTo>
                  <a:lnTo>
                    <a:pt x="2758509" y="464625"/>
                  </a:lnTo>
                  <a:lnTo>
                    <a:pt x="2711196" y="469391"/>
                  </a:lnTo>
                  <a:lnTo>
                    <a:pt x="234696" y="469391"/>
                  </a:lnTo>
                  <a:lnTo>
                    <a:pt x="187382" y="464625"/>
                  </a:lnTo>
                  <a:lnTo>
                    <a:pt x="143321" y="450955"/>
                  </a:lnTo>
                  <a:lnTo>
                    <a:pt x="103454" y="429322"/>
                  </a:lnTo>
                  <a:lnTo>
                    <a:pt x="68722" y="400669"/>
                  </a:lnTo>
                  <a:lnTo>
                    <a:pt x="40069" y="365937"/>
                  </a:lnTo>
                  <a:lnTo>
                    <a:pt x="18436" y="326070"/>
                  </a:lnTo>
                  <a:lnTo>
                    <a:pt x="4766" y="282009"/>
                  </a:lnTo>
                  <a:lnTo>
                    <a:pt x="0" y="2346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182100" y="891552"/>
              <a:ext cx="453402" cy="4015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393936" y="891552"/>
              <a:ext cx="889253" cy="40156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101072" y="891552"/>
              <a:ext cx="739901" cy="40156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658855" y="891552"/>
              <a:ext cx="761238" cy="40156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9283700" y="935863"/>
            <a:ext cx="20224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1. </a:t>
            </a: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TALENT </a:t>
            </a:r>
            <a:r>
              <a:rPr dirty="0" sz="1400" spc="-80" b="1">
                <a:solidFill>
                  <a:srgbClr val="FFFFFF"/>
                </a:solidFill>
                <a:latin typeface="Noto Sans CJK HK"/>
                <a:cs typeface="Noto Sans CJK HK"/>
              </a:rPr>
              <a:t>Token</a:t>
            </a:r>
            <a:r>
              <a:rPr dirty="0" sz="1400" spc="-2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30" b="1">
                <a:solidFill>
                  <a:srgbClr val="FFFFFF"/>
                </a:solidFill>
                <a:latin typeface="Noto Sans CJK HK"/>
                <a:cs typeface="Noto Sans CJK HK"/>
              </a:rPr>
              <a:t>Usage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832850" y="1665477"/>
            <a:ext cx="2959100" cy="482600"/>
            <a:chOff x="8832850" y="1665477"/>
            <a:chExt cx="2959100" cy="482600"/>
          </a:xfrm>
        </p:grpSpPr>
        <p:sp>
          <p:nvSpPr>
            <p:cNvPr id="36" name="object 36"/>
            <p:cNvSpPr/>
            <p:nvPr/>
          </p:nvSpPr>
          <p:spPr>
            <a:xfrm>
              <a:off x="8839200" y="1671827"/>
              <a:ext cx="2946400" cy="469900"/>
            </a:xfrm>
            <a:custGeom>
              <a:avLst/>
              <a:gdLst/>
              <a:ahLst/>
              <a:cxnLst/>
              <a:rect l="l" t="t" r="r" b="b"/>
              <a:pathLst>
                <a:path w="2946400" h="469900">
                  <a:moveTo>
                    <a:pt x="2711196" y="0"/>
                  </a:moveTo>
                  <a:lnTo>
                    <a:pt x="234696" y="0"/>
                  </a:lnTo>
                  <a:lnTo>
                    <a:pt x="187382" y="4766"/>
                  </a:lnTo>
                  <a:lnTo>
                    <a:pt x="143321" y="18436"/>
                  </a:lnTo>
                  <a:lnTo>
                    <a:pt x="103454" y="40069"/>
                  </a:lnTo>
                  <a:lnTo>
                    <a:pt x="68722" y="68722"/>
                  </a:lnTo>
                  <a:lnTo>
                    <a:pt x="40069" y="103454"/>
                  </a:lnTo>
                  <a:lnTo>
                    <a:pt x="18436" y="143321"/>
                  </a:lnTo>
                  <a:lnTo>
                    <a:pt x="4766" y="187382"/>
                  </a:lnTo>
                  <a:lnTo>
                    <a:pt x="0" y="234696"/>
                  </a:lnTo>
                  <a:lnTo>
                    <a:pt x="4766" y="282009"/>
                  </a:lnTo>
                  <a:lnTo>
                    <a:pt x="18436" y="326070"/>
                  </a:lnTo>
                  <a:lnTo>
                    <a:pt x="40069" y="365937"/>
                  </a:lnTo>
                  <a:lnTo>
                    <a:pt x="68722" y="400669"/>
                  </a:lnTo>
                  <a:lnTo>
                    <a:pt x="103454" y="429322"/>
                  </a:lnTo>
                  <a:lnTo>
                    <a:pt x="143321" y="450955"/>
                  </a:lnTo>
                  <a:lnTo>
                    <a:pt x="187382" y="464625"/>
                  </a:lnTo>
                  <a:lnTo>
                    <a:pt x="234696" y="469392"/>
                  </a:lnTo>
                  <a:lnTo>
                    <a:pt x="2711196" y="469392"/>
                  </a:lnTo>
                  <a:lnTo>
                    <a:pt x="2758509" y="464625"/>
                  </a:lnTo>
                  <a:lnTo>
                    <a:pt x="2802570" y="450955"/>
                  </a:lnTo>
                  <a:lnTo>
                    <a:pt x="2842437" y="429322"/>
                  </a:lnTo>
                  <a:lnTo>
                    <a:pt x="2877169" y="400669"/>
                  </a:lnTo>
                  <a:lnTo>
                    <a:pt x="2905822" y="365937"/>
                  </a:lnTo>
                  <a:lnTo>
                    <a:pt x="2927455" y="326070"/>
                  </a:lnTo>
                  <a:lnTo>
                    <a:pt x="2941125" y="282009"/>
                  </a:lnTo>
                  <a:lnTo>
                    <a:pt x="2945892" y="234696"/>
                  </a:lnTo>
                  <a:lnTo>
                    <a:pt x="2941125" y="187382"/>
                  </a:lnTo>
                  <a:lnTo>
                    <a:pt x="2927455" y="143321"/>
                  </a:lnTo>
                  <a:lnTo>
                    <a:pt x="2905822" y="103454"/>
                  </a:lnTo>
                  <a:lnTo>
                    <a:pt x="2877169" y="68722"/>
                  </a:lnTo>
                  <a:lnTo>
                    <a:pt x="2842437" y="40069"/>
                  </a:lnTo>
                  <a:lnTo>
                    <a:pt x="2802570" y="18436"/>
                  </a:lnTo>
                  <a:lnTo>
                    <a:pt x="2758509" y="4766"/>
                  </a:lnTo>
                  <a:lnTo>
                    <a:pt x="271119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839200" y="1671827"/>
              <a:ext cx="2946400" cy="469900"/>
            </a:xfrm>
            <a:custGeom>
              <a:avLst/>
              <a:gdLst/>
              <a:ahLst/>
              <a:cxnLst/>
              <a:rect l="l" t="t" r="r" b="b"/>
              <a:pathLst>
                <a:path w="2946400" h="469900">
                  <a:moveTo>
                    <a:pt x="0" y="234696"/>
                  </a:moveTo>
                  <a:lnTo>
                    <a:pt x="4766" y="187382"/>
                  </a:lnTo>
                  <a:lnTo>
                    <a:pt x="18436" y="143321"/>
                  </a:lnTo>
                  <a:lnTo>
                    <a:pt x="40069" y="103454"/>
                  </a:lnTo>
                  <a:lnTo>
                    <a:pt x="68722" y="68722"/>
                  </a:lnTo>
                  <a:lnTo>
                    <a:pt x="103454" y="40069"/>
                  </a:lnTo>
                  <a:lnTo>
                    <a:pt x="143321" y="18436"/>
                  </a:lnTo>
                  <a:lnTo>
                    <a:pt x="187382" y="4766"/>
                  </a:lnTo>
                  <a:lnTo>
                    <a:pt x="234696" y="0"/>
                  </a:lnTo>
                  <a:lnTo>
                    <a:pt x="2711196" y="0"/>
                  </a:lnTo>
                  <a:lnTo>
                    <a:pt x="2758509" y="4766"/>
                  </a:lnTo>
                  <a:lnTo>
                    <a:pt x="2802570" y="18436"/>
                  </a:lnTo>
                  <a:lnTo>
                    <a:pt x="2842437" y="40069"/>
                  </a:lnTo>
                  <a:lnTo>
                    <a:pt x="2877169" y="68722"/>
                  </a:lnTo>
                  <a:lnTo>
                    <a:pt x="2905822" y="103454"/>
                  </a:lnTo>
                  <a:lnTo>
                    <a:pt x="2927455" y="143321"/>
                  </a:lnTo>
                  <a:lnTo>
                    <a:pt x="2941125" y="187382"/>
                  </a:lnTo>
                  <a:lnTo>
                    <a:pt x="2945892" y="234696"/>
                  </a:lnTo>
                  <a:lnTo>
                    <a:pt x="2941125" y="282009"/>
                  </a:lnTo>
                  <a:lnTo>
                    <a:pt x="2927455" y="326070"/>
                  </a:lnTo>
                  <a:lnTo>
                    <a:pt x="2905822" y="365937"/>
                  </a:lnTo>
                  <a:lnTo>
                    <a:pt x="2877169" y="400669"/>
                  </a:lnTo>
                  <a:lnTo>
                    <a:pt x="2842437" y="429322"/>
                  </a:lnTo>
                  <a:lnTo>
                    <a:pt x="2802570" y="450955"/>
                  </a:lnTo>
                  <a:lnTo>
                    <a:pt x="2758509" y="464625"/>
                  </a:lnTo>
                  <a:lnTo>
                    <a:pt x="2711196" y="469392"/>
                  </a:lnTo>
                  <a:lnTo>
                    <a:pt x="234696" y="469392"/>
                  </a:lnTo>
                  <a:lnTo>
                    <a:pt x="187382" y="464625"/>
                  </a:lnTo>
                  <a:lnTo>
                    <a:pt x="143321" y="450955"/>
                  </a:lnTo>
                  <a:lnTo>
                    <a:pt x="103454" y="429322"/>
                  </a:lnTo>
                  <a:lnTo>
                    <a:pt x="68722" y="400669"/>
                  </a:lnTo>
                  <a:lnTo>
                    <a:pt x="40069" y="365937"/>
                  </a:lnTo>
                  <a:lnTo>
                    <a:pt x="18436" y="326070"/>
                  </a:lnTo>
                  <a:lnTo>
                    <a:pt x="4766" y="282009"/>
                  </a:lnTo>
                  <a:lnTo>
                    <a:pt x="0" y="234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084563" y="1737372"/>
              <a:ext cx="803909" cy="40156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709403" y="1737372"/>
              <a:ext cx="590550" cy="40156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117836" y="1737372"/>
              <a:ext cx="846581" cy="4015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782300" y="1737372"/>
              <a:ext cx="733805" cy="40156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9186164" y="1781682"/>
            <a:ext cx="22155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2. </a:t>
            </a: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XGP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POS </a:t>
            </a:r>
            <a:r>
              <a:rPr dirty="0" sz="1400" spc="-60" b="1">
                <a:solidFill>
                  <a:srgbClr val="FFFFFF"/>
                </a:solidFill>
                <a:latin typeface="Noto Sans CJK HK"/>
                <a:cs typeface="Noto Sans CJK HK"/>
              </a:rPr>
              <a:t>System</a:t>
            </a:r>
            <a:r>
              <a:rPr dirty="0" sz="1400" spc="-13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Noto Sans CJK HK"/>
                <a:cs typeface="Noto Sans CJK HK"/>
              </a:rPr>
              <a:t>Apply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832850" y="2511298"/>
            <a:ext cx="2959100" cy="482600"/>
            <a:chOff x="8832850" y="2511298"/>
            <a:chExt cx="2959100" cy="482600"/>
          </a:xfrm>
        </p:grpSpPr>
        <p:sp>
          <p:nvSpPr>
            <p:cNvPr id="44" name="object 44"/>
            <p:cNvSpPr/>
            <p:nvPr/>
          </p:nvSpPr>
          <p:spPr>
            <a:xfrm>
              <a:off x="8839200" y="2517648"/>
              <a:ext cx="2946400" cy="469900"/>
            </a:xfrm>
            <a:custGeom>
              <a:avLst/>
              <a:gdLst/>
              <a:ahLst/>
              <a:cxnLst/>
              <a:rect l="l" t="t" r="r" b="b"/>
              <a:pathLst>
                <a:path w="2946400" h="469900">
                  <a:moveTo>
                    <a:pt x="2711196" y="0"/>
                  </a:moveTo>
                  <a:lnTo>
                    <a:pt x="234696" y="0"/>
                  </a:lnTo>
                  <a:lnTo>
                    <a:pt x="187382" y="4766"/>
                  </a:lnTo>
                  <a:lnTo>
                    <a:pt x="143321" y="18436"/>
                  </a:lnTo>
                  <a:lnTo>
                    <a:pt x="103454" y="40069"/>
                  </a:lnTo>
                  <a:lnTo>
                    <a:pt x="68722" y="68722"/>
                  </a:lnTo>
                  <a:lnTo>
                    <a:pt x="40069" y="103454"/>
                  </a:lnTo>
                  <a:lnTo>
                    <a:pt x="18436" y="143321"/>
                  </a:lnTo>
                  <a:lnTo>
                    <a:pt x="4766" y="187382"/>
                  </a:lnTo>
                  <a:lnTo>
                    <a:pt x="0" y="234696"/>
                  </a:lnTo>
                  <a:lnTo>
                    <a:pt x="4766" y="282009"/>
                  </a:lnTo>
                  <a:lnTo>
                    <a:pt x="18436" y="326070"/>
                  </a:lnTo>
                  <a:lnTo>
                    <a:pt x="40069" y="365937"/>
                  </a:lnTo>
                  <a:lnTo>
                    <a:pt x="68722" y="400669"/>
                  </a:lnTo>
                  <a:lnTo>
                    <a:pt x="103454" y="429322"/>
                  </a:lnTo>
                  <a:lnTo>
                    <a:pt x="143321" y="450955"/>
                  </a:lnTo>
                  <a:lnTo>
                    <a:pt x="187382" y="464625"/>
                  </a:lnTo>
                  <a:lnTo>
                    <a:pt x="234696" y="469391"/>
                  </a:lnTo>
                  <a:lnTo>
                    <a:pt x="2711196" y="469391"/>
                  </a:lnTo>
                  <a:lnTo>
                    <a:pt x="2758509" y="464625"/>
                  </a:lnTo>
                  <a:lnTo>
                    <a:pt x="2802570" y="450955"/>
                  </a:lnTo>
                  <a:lnTo>
                    <a:pt x="2842437" y="429322"/>
                  </a:lnTo>
                  <a:lnTo>
                    <a:pt x="2877169" y="400669"/>
                  </a:lnTo>
                  <a:lnTo>
                    <a:pt x="2905822" y="365937"/>
                  </a:lnTo>
                  <a:lnTo>
                    <a:pt x="2927455" y="326070"/>
                  </a:lnTo>
                  <a:lnTo>
                    <a:pt x="2941125" y="282009"/>
                  </a:lnTo>
                  <a:lnTo>
                    <a:pt x="2945892" y="234696"/>
                  </a:lnTo>
                  <a:lnTo>
                    <a:pt x="2941125" y="187382"/>
                  </a:lnTo>
                  <a:lnTo>
                    <a:pt x="2927455" y="143321"/>
                  </a:lnTo>
                  <a:lnTo>
                    <a:pt x="2905822" y="103454"/>
                  </a:lnTo>
                  <a:lnTo>
                    <a:pt x="2877169" y="68722"/>
                  </a:lnTo>
                  <a:lnTo>
                    <a:pt x="2842437" y="40069"/>
                  </a:lnTo>
                  <a:lnTo>
                    <a:pt x="2802570" y="18436"/>
                  </a:lnTo>
                  <a:lnTo>
                    <a:pt x="2758509" y="4766"/>
                  </a:lnTo>
                  <a:lnTo>
                    <a:pt x="271119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839200" y="2517648"/>
              <a:ext cx="2946400" cy="469900"/>
            </a:xfrm>
            <a:custGeom>
              <a:avLst/>
              <a:gdLst/>
              <a:ahLst/>
              <a:cxnLst/>
              <a:rect l="l" t="t" r="r" b="b"/>
              <a:pathLst>
                <a:path w="2946400" h="469900">
                  <a:moveTo>
                    <a:pt x="0" y="234696"/>
                  </a:moveTo>
                  <a:lnTo>
                    <a:pt x="4766" y="187382"/>
                  </a:lnTo>
                  <a:lnTo>
                    <a:pt x="18436" y="143321"/>
                  </a:lnTo>
                  <a:lnTo>
                    <a:pt x="40069" y="103454"/>
                  </a:lnTo>
                  <a:lnTo>
                    <a:pt x="68722" y="68722"/>
                  </a:lnTo>
                  <a:lnTo>
                    <a:pt x="103454" y="40069"/>
                  </a:lnTo>
                  <a:lnTo>
                    <a:pt x="143321" y="18436"/>
                  </a:lnTo>
                  <a:lnTo>
                    <a:pt x="187382" y="4766"/>
                  </a:lnTo>
                  <a:lnTo>
                    <a:pt x="234696" y="0"/>
                  </a:lnTo>
                  <a:lnTo>
                    <a:pt x="2711196" y="0"/>
                  </a:lnTo>
                  <a:lnTo>
                    <a:pt x="2758509" y="4766"/>
                  </a:lnTo>
                  <a:lnTo>
                    <a:pt x="2802570" y="18436"/>
                  </a:lnTo>
                  <a:lnTo>
                    <a:pt x="2842437" y="40069"/>
                  </a:lnTo>
                  <a:lnTo>
                    <a:pt x="2877169" y="68722"/>
                  </a:lnTo>
                  <a:lnTo>
                    <a:pt x="2905822" y="103454"/>
                  </a:lnTo>
                  <a:lnTo>
                    <a:pt x="2927455" y="143321"/>
                  </a:lnTo>
                  <a:lnTo>
                    <a:pt x="2941125" y="187382"/>
                  </a:lnTo>
                  <a:lnTo>
                    <a:pt x="2945892" y="234696"/>
                  </a:lnTo>
                  <a:lnTo>
                    <a:pt x="2941125" y="282009"/>
                  </a:lnTo>
                  <a:lnTo>
                    <a:pt x="2927455" y="326070"/>
                  </a:lnTo>
                  <a:lnTo>
                    <a:pt x="2905822" y="365937"/>
                  </a:lnTo>
                  <a:lnTo>
                    <a:pt x="2877169" y="400669"/>
                  </a:lnTo>
                  <a:lnTo>
                    <a:pt x="2842437" y="429322"/>
                  </a:lnTo>
                  <a:lnTo>
                    <a:pt x="2802570" y="450955"/>
                  </a:lnTo>
                  <a:lnTo>
                    <a:pt x="2758509" y="464625"/>
                  </a:lnTo>
                  <a:lnTo>
                    <a:pt x="2711196" y="469391"/>
                  </a:lnTo>
                  <a:lnTo>
                    <a:pt x="234696" y="469391"/>
                  </a:lnTo>
                  <a:lnTo>
                    <a:pt x="187382" y="464625"/>
                  </a:lnTo>
                  <a:lnTo>
                    <a:pt x="143321" y="450955"/>
                  </a:lnTo>
                  <a:lnTo>
                    <a:pt x="103454" y="429322"/>
                  </a:lnTo>
                  <a:lnTo>
                    <a:pt x="68722" y="400669"/>
                  </a:lnTo>
                  <a:lnTo>
                    <a:pt x="40069" y="365937"/>
                  </a:lnTo>
                  <a:lnTo>
                    <a:pt x="18436" y="326070"/>
                  </a:lnTo>
                  <a:lnTo>
                    <a:pt x="4766" y="282009"/>
                  </a:lnTo>
                  <a:lnTo>
                    <a:pt x="0" y="234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201911" y="2583192"/>
              <a:ext cx="2196846" cy="40156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9303511" y="2627502"/>
            <a:ext cx="198056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3. </a:t>
            </a:r>
            <a:r>
              <a:rPr dirty="0" sz="1400" spc="-60" b="1">
                <a:solidFill>
                  <a:srgbClr val="FFFFFF"/>
                </a:solidFill>
                <a:latin typeface="Noto Sans CJK HK"/>
                <a:cs typeface="Noto Sans CJK HK"/>
              </a:rPr>
              <a:t>Paid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Lessons</a:t>
            </a:r>
            <a:r>
              <a:rPr dirty="0" sz="1400" spc="-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Service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832850" y="3357117"/>
            <a:ext cx="2959100" cy="482600"/>
            <a:chOff x="8832850" y="3357117"/>
            <a:chExt cx="2959100" cy="482600"/>
          </a:xfrm>
        </p:grpSpPr>
        <p:sp>
          <p:nvSpPr>
            <p:cNvPr id="49" name="object 49"/>
            <p:cNvSpPr/>
            <p:nvPr/>
          </p:nvSpPr>
          <p:spPr>
            <a:xfrm>
              <a:off x="8839200" y="3363467"/>
              <a:ext cx="2946400" cy="469900"/>
            </a:xfrm>
            <a:custGeom>
              <a:avLst/>
              <a:gdLst/>
              <a:ahLst/>
              <a:cxnLst/>
              <a:rect l="l" t="t" r="r" b="b"/>
              <a:pathLst>
                <a:path w="2946400" h="469900">
                  <a:moveTo>
                    <a:pt x="2711196" y="0"/>
                  </a:moveTo>
                  <a:lnTo>
                    <a:pt x="234696" y="0"/>
                  </a:lnTo>
                  <a:lnTo>
                    <a:pt x="187382" y="4766"/>
                  </a:lnTo>
                  <a:lnTo>
                    <a:pt x="143321" y="18436"/>
                  </a:lnTo>
                  <a:lnTo>
                    <a:pt x="103454" y="40069"/>
                  </a:lnTo>
                  <a:lnTo>
                    <a:pt x="68722" y="68722"/>
                  </a:lnTo>
                  <a:lnTo>
                    <a:pt x="40069" y="103454"/>
                  </a:lnTo>
                  <a:lnTo>
                    <a:pt x="18436" y="143321"/>
                  </a:lnTo>
                  <a:lnTo>
                    <a:pt x="4766" y="187382"/>
                  </a:lnTo>
                  <a:lnTo>
                    <a:pt x="0" y="234696"/>
                  </a:lnTo>
                  <a:lnTo>
                    <a:pt x="4766" y="282009"/>
                  </a:lnTo>
                  <a:lnTo>
                    <a:pt x="18436" y="326070"/>
                  </a:lnTo>
                  <a:lnTo>
                    <a:pt x="40069" y="365937"/>
                  </a:lnTo>
                  <a:lnTo>
                    <a:pt x="68722" y="400669"/>
                  </a:lnTo>
                  <a:lnTo>
                    <a:pt x="103454" y="429322"/>
                  </a:lnTo>
                  <a:lnTo>
                    <a:pt x="143321" y="450955"/>
                  </a:lnTo>
                  <a:lnTo>
                    <a:pt x="187382" y="464625"/>
                  </a:lnTo>
                  <a:lnTo>
                    <a:pt x="234696" y="469392"/>
                  </a:lnTo>
                  <a:lnTo>
                    <a:pt x="2711196" y="469392"/>
                  </a:lnTo>
                  <a:lnTo>
                    <a:pt x="2758509" y="464625"/>
                  </a:lnTo>
                  <a:lnTo>
                    <a:pt x="2802570" y="450955"/>
                  </a:lnTo>
                  <a:lnTo>
                    <a:pt x="2842437" y="429322"/>
                  </a:lnTo>
                  <a:lnTo>
                    <a:pt x="2877169" y="400669"/>
                  </a:lnTo>
                  <a:lnTo>
                    <a:pt x="2905822" y="365937"/>
                  </a:lnTo>
                  <a:lnTo>
                    <a:pt x="2927455" y="326070"/>
                  </a:lnTo>
                  <a:lnTo>
                    <a:pt x="2941125" y="282009"/>
                  </a:lnTo>
                  <a:lnTo>
                    <a:pt x="2945892" y="234696"/>
                  </a:lnTo>
                  <a:lnTo>
                    <a:pt x="2941125" y="187382"/>
                  </a:lnTo>
                  <a:lnTo>
                    <a:pt x="2927455" y="143321"/>
                  </a:lnTo>
                  <a:lnTo>
                    <a:pt x="2905822" y="103454"/>
                  </a:lnTo>
                  <a:lnTo>
                    <a:pt x="2877169" y="68722"/>
                  </a:lnTo>
                  <a:lnTo>
                    <a:pt x="2842437" y="40069"/>
                  </a:lnTo>
                  <a:lnTo>
                    <a:pt x="2802570" y="18436"/>
                  </a:lnTo>
                  <a:lnTo>
                    <a:pt x="2758509" y="4766"/>
                  </a:lnTo>
                  <a:lnTo>
                    <a:pt x="271119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839200" y="3363467"/>
              <a:ext cx="2946400" cy="469900"/>
            </a:xfrm>
            <a:custGeom>
              <a:avLst/>
              <a:gdLst/>
              <a:ahLst/>
              <a:cxnLst/>
              <a:rect l="l" t="t" r="r" b="b"/>
              <a:pathLst>
                <a:path w="2946400" h="469900">
                  <a:moveTo>
                    <a:pt x="0" y="234696"/>
                  </a:moveTo>
                  <a:lnTo>
                    <a:pt x="4766" y="187382"/>
                  </a:lnTo>
                  <a:lnTo>
                    <a:pt x="18436" y="143321"/>
                  </a:lnTo>
                  <a:lnTo>
                    <a:pt x="40069" y="103454"/>
                  </a:lnTo>
                  <a:lnTo>
                    <a:pt x="68722" y="68722"/>
                  </a:lnTo>
                  <a:lnTo>
                    <a:pt x="103454" y="40069"/>
                  </a:lnTo>
                  <a:lnTo>
                    <a:pt x="143321" y="18436"/>
                  </a:lnTo>
                  <a:lnTo>
                    <a:pt x="187382" y="4766"/>
                  </a:lnTo>
                  <a:lnTo>
                    <a:pt x="234696" y="0"/>
                  </a:lnTo>
                  <a:lnTo>
                    <a:pt x="2711196" y="0"/>
                  </a:lnTo>
                  <a:lnTo>
                    <a:pt x="2758509" y="4766"/>
                  </a:lnTo>
                  <a:lnTo>
                    <a:pt x="2802570" y="18436"/>
                  </a:lnTo>
                  <a:lnTo>
                    <a:pt x="2842437" y="40069"/>
                  </a:lnTo>
                  <a:lnTo>
                    <a:pt x="2877169" y="68722"/>
                  </a:lnTo>
                  <a:lnTo>
                    <a:pt x="2905822" y="103454"/>
                  </a:lnTo>
                  <a:lnTo>
                    <a:pt x="2927455" y="143321"/>
                  </a:lnTo>
                  <a:lnTo>
                    <a:pt x="2941125" y="187382"/>
                  </a:lnTo>
                  <a:lnTo>
                    <a:pt x="2945892" y="234696"/>
                  </a:lnTo>
                  <a:lnTo>
                    <a:pt x="2941125" y="282009"/>
                  </a:lnTo>
                  <a:lnTo>
                    <a:pt x="2927455" y="326070"/>
                  </a:lnTo>
                  <a:lnTo>
                    <a:pt x="2905822" y="365937"/>
                  </a:lnTo>
                  <a:lnTo>
                    <a:pt x="2877169" y="400669"/>
                  </a:lnTo>
                  <a:lnTo>
                    <a:pt x="2842437" y="429322"/>
                  </a:lnTo>
                  <a:lnTo>
                    <a:pt x="2802570" y="450955"/>
                  </a:lnTo>
                  <a:lnTo>
                    <a:pt x="2758509" y="464625"/>
                  </a:lnTo>
                  <a:lnTo>
                    <a:pt x="2711196" y="469392"/>
                  </a:lnTo>
                  <a:lnTo>
                    <a:pt x="234696" y="469392"/>
                  </a:lnTo>
                  <a:lnTo>
                    <a:pt x="187382" y="464625"/>
                  </a:lnTo>
                  <a:lnTo>
                    <a:pt x="143321" y="450955"/>
                  </a:lnTo>
                  <a:lnTo>
                    <a:pt x="103454" y="429322"/>
                  </a:lnTo>
                  <a:lnTo>
                    <a:pt x="68722" y="400669"/>
                  </a:lnTo>
                  <a:lnTo>
                    <a:pt x="40069" y="365937"/>
                  </a:lnTo>
                  <a:lnTo>
                    <a:pt x="18436" y="326070"/>
                  </a:lnTo>
                  <a:lnTo>
                    <a:pt x="4766" y="282009"/>
                  </a:lnTo>
                  <a:lnTo>
                    <a:pt x="0" y="234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889492" y="3429012"/>
              <a:ext cx="995933" cy="40156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704832" y="3429012"/>
              <a:ext cx="779526" cy="4015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305288" y="3429012"/>
              <a:ext cx="904494" cy="4015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030711" y="3429012"/>
              <a:ext cx="706374" cy="4015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8990838" y="3473322"/>
            <a:ext cx="26327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4. </a:t>
            </a: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Global </a:t>
            </a:r>
            <a:r>
              <a:rPr dirty="0" sz="1400" spc="-65" b="1">
                <a:solidFill>
                  <a:srgbClr val="FFFFFF"/>
                </a:solidFill>
                <a:latin typeface="Noto Sans CJK HK"/>
                <a:cs typeface="Noto Sans CJK HK"/>
              </a:rPr>
              <a:t>Scarce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Product</a:t>
            </a: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75" b="1">
                <a:solidFill>
                  <a:srgbClr val="FFFFFF"/>
                </a:solidFill>
                <a:latin typeface="Noto Sans CJK HK"/>
                <a:cs typeface="Noto Sans CJK HK"/>
              </a:rPr>
              <a:t>Trade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826754" y="4202938"/>
            <a:ext cx="2959100" cy="482600"/>
            <a:chOff x="8826754" y="4202938"/>
            <a:chExt cx="2959100" cy="482600"/>
          </a:xfrm>
        </p:grpSpPr>
        <p:sp>
          <p:nvSpPr>
            <p:cNvPr id="57" name="object 57"/>
            <p:cNvSpPr/>
            <p:nvPr/>
          </p:nvSpPr>
          <p:spPr>
            <a:xfrm>
              <a:off x="8833104" y="4209288"/>
              <a:ext cx="2946400" cy="469900"/>
            </a:xfrm>
            <a:custGeom>
              <a:avLst/>
              <a:gdLst/>
              <a:ahLst/>
              <a:cxnLst/>
              <a:rect l="l" t="t" r="r" b="b"/>
              <a:pathLst>
                <a:path w="2946400" h="469900">
                  <a:moveTo>
                    <a:pt x="2711196" y="0"/>
                  </a:moveTo>
                  <a:lnTo>
                    <a:pt x="234696" y="0"/>
                  </a:lnTo>
                  <a:lnTo>
                    <a:pt x="187382" y="4766"/>
                  </a:lnTo>
                  <a:lnTo>
                    <a:pt x="143321" y="18436"/>
                  </a:lnTo>
                  <a:lnTo>
                    <a:pt x="103454" y="40069"/>
                  </a:lnTo>
                  <a:lnTo>
                    <a:pt x="68722" y="68722"/>
                  </a:lnTo>
                  <a:lnTo>
                    <a:pt x="40069" y="103454"/>
                  </a:lnTo>
                  <a:lnTo>
                    <a:pt x="18436" y="143321"/>
                  </a:lnTo>
                  <a:lnTo>
                    <a:pt x="4766" y="187382"/>
                  </a:lnTo>
                  <a:lnTo>
                    <a:pt x="0" y="234695"/>
                  </a:lnTo>
                  <a:lnTo>
                    <a:pt x="4766" y="282009"/>
                  </a:lnTo>
                  <a:lnTo>
                    <a:pt x="18436" y="326070"/>
                  </a:lnTo>
                  <a:lnTo>
                    <a:pt x="40069" y="365937"/>
                  </a:lnTo>
                  <a:lnTo>
                    <a:pt x="68722" y="400669"/>
                  </a:lnTo>
                  <a:lnTo>
                    <a:pt x="103454" y="429322"/>
                  </a:lnTo>
                  <a:lnTo>
                    <a:pt x="143321" y="450955"/>
                  </a:lnTo>
                  <a:lnTo>
                    <a:pt x="187382" y="464625"/>
                  </a:lnTo>
                  <a:lnTo>
                    <a:pt x="234696" y="469392"/>
                  </a:lnTo>
                  <a:lnTo>
                    <a:pt x="2711196" y="469392"/>
                  </a:lnTo>
                  <a:lnTo>
                    <a:pt x="2758509" y="464625"/>
                  </a:lnTo>
                  <a:lnTo>
                    <a:pt x="2802570" y="450955"/>
                  </a:lnTo>
                  <a:lnTo>
                    <a:pt x="2842437" y="429322"/>
                  </a:lnTo>
                  <a:lnTo>
                    <a:pt x="2877169" y="400669"/>
                  </a:lnTo>
                  <a:lnTo>
                    <a:pt x="2905822" y="365937"/>
                  </a:lnTo>
                  <a:lnTo>
                    <a:pt x="2927455" y="326070"/>
                  </a:lnTo>
                  <a:lnTo>
                    <a:pt x="2941125" y="282009"/>
                  </a:lnTo>
                  <a:lnTo>
                    <a:pt x="2945892" y="234695"/>
                  </a:lnTo>
                  <a:lnTo>
                    <a:pt x="2941125" y="187382"/>
                  </a:lnTo>
                  <a:lnTo>
                    <a:pt x="2927455" y="143321"/>
                  </a:lnTo>
                  <a:lnTo>
                    <a:pt x="2905822" y="103454"/>
                  </a:lnTo>
                  <a:lnTo>
                    <a:pt x="2877169" y="68722"/>
                  </a:lnTo>
                  <a:lnTo>
                    <a:pt x="2842437" y="40069"/>
                  </a:lnTo>
                  <a:lnTo>
                    <a:pt x="2802570" y="18436"/>
                  </a:lnTo>
                  <a:lnTo>
                    <a:pt x="2758509" y="4766"/>
                  </a:lnTo>
                  <a:lnTo>
                    <a:pt x="271119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833104" y="4209288"/>
              <a:ext cx="2946400" cy="469900"/>
            </a:xfrm>
            <a:custGeom>
              <a:avLst/>
              <a:gdLst/>
              <a:ahLst/>
              <a:cxnLst/>
              <a:rect l="l" t="t" r="r" b="b"/>
              <a:pathLst>
                <a:path w="2946400" h="469900">
                  <a:moveTo>
                    <a:pt x="0" y="234695"/>
                  </a:moveTo>
                  <a:lnTo>
                    <a:pt x="4766" y="187382"/>
                  </a:lnTo>
                  <a:lnTo>
                    <a:pt x="18436" y="143321"/>
                  </a:lnTo>
                  <a:lnTo>
                    <a:pt x="40069" y="103454"/>
                  </a:lnTo>
                  <a:lnTo>
                    <a:pt x="68722" y="68722"/>
                  </a:lnTo>
                  <a:lnTo>
                    <a:pt x="103454" y="40069"/>
                  </a:lnTo>
                  <a:lnTo>
                    <a:pt x="143321" y="18436"/>
                  </a:lnTo>
                  <a:lnTo>
                    <a:pt x="187382" y="4766"/>
                  </a:lnTo>
                  <a:lnTo>
                    <a:pt x="234696" y="0"/>
                  </a:lnTo>
                  <a:lnTo>
                    <a:pt x="2711196" y="0"/>
                  </a:lnTo>
                  <a:lnTo>
                    <a:pt x="2758509" y="4766"/>
                  </a:lnTo>
                  <a:lnTo>
                    <a:pt x="2802570" y="18436"/>
                  </a:lnTo>
                  <a:lnTo>
                    <a:pt x="2842437" y="40069"/>
                  </a:lnTo>
                  <a:lnTo>
                    <a:pt x="2877169" y="68722"/>
                  </a:lnTo>
                  <a:lnTo>
                    <a:pt x="2905822" y="103454"/>
                  </a:lnTo>
                  <a:lnTo>
                    <a:pt x="2927455" y="143321"/>
                  </a:lnTo>
                  <a:lnTo>
                    <a:pt x="2941125" y="187382"/>
                  </a:lnTo>
                  <a:lnTo>
                    <a:pt x="2945892" y="234695"/>
                  </a:lnTo>
                  <a:lnTo>
                    <a:pt x="2941125" y="282009"/>
                  </a:lnTo>
                  <a:lnTo>
                    <a:pt x="2927455" y="326070"/>
                  </a:lnTo>
                  <a:lnTo>
                    <a:pt x="2905822" y="365937"/>
                  </a:lnTo>
                  <a:lnTo>
                    <a:pt x="2877169" y="400669"/>
                  </a:lnTo>
                  <a:lnTo>
                    <a:pt x="2842437" y="429322"/>
                  </a:lnTo>
                  <a:lnTo>
                    <a:pt x="2802570" y="450955"/>
                  </a:lnTo>
                  <a:lnTo>
                    <a:pt x="2758509" y="464625"/>
                  </a:lnTo>
                  <a:lnTo>
                    <a:pt x="2711196" y="469392"/>
                  </a:lnTo>
                  <a:lnTo>
                    <a:pt x="234696" y="469392"/>
                  </a:lnTo>
                  <a:lnTo>
                    <a:pt x="187382" y="464625"/>
                  </a:lnTo>
                  <a:lnTo>
                    <a:pt x="143321" y="450955"/>
                  </a:lnTo>
                  <a:lnTo>
                    <a:pt x="103454" y="429322"/>
                  </a:lnTo>
                  <a:lnTo>
                    <a:pt x="68722" y="400669"/>
                  </a:lnTo>
                  <a:lnTo>
                    <a:pt x="40069" y="365937"/>
                  </a:lnTo>
                  <a:lnTo>
                    <a:pt x="18436" y="326070"/>
                  </a:lnTo>
                  <a:lnTo>
                    <a:pt x="4766" y="282009"/>
                  </a:lnTo>
                  <a:lnTo>
                    <a:pt x="0" y="23469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079992" y="4273308"/>
              <a:ext cx="1518666" cy="4015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418064" y="4273308"/>
              <a:ext cx="1091946" cy="4015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9182227" y="4319142"/>
            <a:ext cx="22142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5. </a:t>
            </a: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Membership</a:t>
            </a:r>
            <a:r>
              <a:rPr dirty="0" sz="1400" spc="5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Operation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26754" y="6141465"/>
            <a:ext cx="2959100" cy="480695"/>
            <a:chOff x="8826754" y="6141465"/>
            <a:chExt cx="2959100" cy="480695"/>
          </a:xfrm>
        </p:grpSpPr>
        <p:sp>
          <p:nvSpPr>
            <p:cNvPr id="63" name="object 63"/>
            <p:cNvSpPr/>
            <p:nvPr/>
          </p:nvSpPr>
          <p:spPr>
            <a:xfrm>
              <a:off x="8833104" y="6147815"/>
              <a:ext cx="2946400" cy="467995"/>
            </a:xfrm>
            <a:custGeom>
              <a:avLst/>
              <a:gdLst/>
              <a:ahLst/>
              <a:cxnLst/>
              <a:rect l="l" t="t" r="r" b="b"/>
              <a:pathLst>
                <a:path w="2946400" h="467995">
                  <a:moveTo>
                    <a:pt x="2711957" y="0"/>
                  </a:moveTo>
                  <a:lnTo>
                    <a:pt x="233934" y="0"/>
                  </a:lnTo>
                  <a:lnTo>
                    <a:pt x="186799" y="4752"/>
                  </a:lnTo>
                  <a:lnTo>
                    <a:pt x="142892" y="18383"/>
                  </a:lnTo>
                  <a:lnTo>
                    <a:pt x="103156" y="39952"/>
                  </a:lnTo>
                  <a:lnTo>
                    <a:pt x="68532" y="68518"/>
                  </a:lnTo>
                  <a:lnTo>
                    <a:pt x="39962" y="103139"/>
                  </a:lnTo>
                  <a:lnTo>
                    <a:pt x="18389" y="142876"/>
                  </a:lnTo>
                  <a:lnTo>
                    <a:pt x="4754" y="186788"/>
                  </a:lnTo>
                  <a:lnTo>
                    <a:pt x="0" y="233934"/>
                  </a:lnTo>
                  <a:lnTo>
                    <a:pt x="4754" y="281079"/>
                  </a:lnTo>
                  <a:lnTo>
                    <a:pt x="18389" y="324991"/>
                  </a:lnTo>
                  <a:lnTo>
                    <a:pt x="39962" y="364728"/>
                  </a:lnTo>
                  <a:lnTo>
                    <a:pt x="68532" y="399349"/>
                  </a:lnTo>
                  <a:lnTo>
                    <a:pt x="103156" y="427915"/>
                  </a:lnTo>
                  <a:lnTo>
                    <a:pt x="142892" y="449484"/>
                  </a:lnTo>
                  <a:lnTo>
                    <a:pt x="186799" y="463115"/>
                  </a:lnTo>
                  <a:lnTo>
                    <a:pt x="233934" y="467868"/>
                  </a:lnTo>
                  <a:lnTo>
                    <a:pt x="2711957" y="467868"/>
                  </a:lnTo>
                  <a:lnTo>
                    <a:pt x="2759092" y="463115"/>
                  </a:lnTo>
                  <a:lnTo>
                    <a:pt x="2802999" y="449484"/>
                  </a:lnTo>
                  <a:lnTo>
                    <a:pt x="2842735" y="427915"/>
                  </a:lnTo>
                  <a:lnTo>
                    <a:pt x="2877359" y="399349"/>
                  </a:lnTo>
                  <a:lnTo>
                    <a:pt x="2905929" y="364728"/>
                  </a:lnTo>
                  <a:lnTo>
                    <a:pt x="2927502" y="324991"/>
                  </a:lnTo>
                  <a:lnTo>
                    <a:pt x="2941137" y="281079"/>
                  </a:lnTo>
                  <a:lnTo>
                    <a:pt x="2945892" y="233934"/>
                  </a:lnTo>
                  <a:lnTo>
                    <a:pt x="2941137" y="186788"/>
                  </a:lnTo>
                  <a:lnTo>
                    <a:pt x="2927502" y="142876"/>
                  </a:lnTo>
                  <a:lnTo>
                    <a:pt x="2905929" y="103139"/>
                  </a:lnTo>
                  <a:lnTo>
                    <a:pt x="2877359" y="68518"/>
                  </a:lnTo>
                  <a:lnTo>
                    <a:pt x="2842735" y="39952"/>
                  </a:lnTo>
                  <a:lnTo>
                    <a:pt x="2802999" y="18383"/>
                  </a:lnTo>
                  <a:lnTo>
                    <a:pt x="2759092" y="4752"/>
                  </a:lnTo>
                  <a:lnTo>
                    <a:pt x="271195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833104" y="6147815"/>
              <a:ext cx="2946400" cy="467995"/>
            </a:xfrm>
            <a:custGeom>
              <a:avLst/>
              <a:gdLst/>
              <a:ahLst/>
              <a:cxnLst/>
              <a:rect l="l" t="t" r="r" b="b"/>
              <a:pathLst>
                <a:path w="2946400" h="467995">
                  <a:moveTo>
                    <a:pt x="0" y="233934"/>
                  </a:moveTo>
                  <a:lnTo>
                    <a:pt x="4754" y="186788"/>
                  </a:lnTo>
                  <a:lnTo>
                    <a:pt x="18389" y="142876"/>
                  </a:lnTo>
                  <a:lnTo>
                    <a:pt x="39962" y="103139"/>
                  </a:lnTo>
                  <a:lnTo>
                    <a:pt x="68532" y="68518"/>
                  </a:lnTo>
                  <a:lnTo>
                    <a:pt x="103156" y="39952"/>
                  </a:lnTo>
                  <a:lnTo>
                    <a:pt x="142892" y="18383"/>
                  </a:lnTo>
                  <a:lnTo>
                    <a:pt x="186799" y="4752"/>
                  </a:lnTo>
                  <a:lnTo>
                    <a:pt x="233934" y="0"/>
                  </a:lnTo>
                  <a:lnTo>
                    <a:pt x="2711957" y="0"/>
                  </a:lnTo>
                  <a:lnTo>
                    <a:pt x="2759092" y="4752"/>
                  </a:lnTo>
                  <a:lnTo>
                    <a:pt x="2802999" y="18383"/>
                  </a:lnTo>
                  <a:lnTo>
                    <a:pt x="2842735" y="39952"/>
                  </a:lnTo>
                  <a:lnTo>
                    <a:pt x="2877359" y="68518"/>
                  </a:lnTo>
                  <a:lnTo>
                    <a:pt x="2905929" y="103139"/>
                  </a:lnTo>
                  <a:lnTo>
                    <a:pt x="2927502" y="142876"/>
                  </a:lnTo>
                  <a:lnTo>
                    <a:pt x="2941137" y="186788"/>
                  </a:lnTo>
                  <a:lnTo>
                    <a:pt x="2945892" y="233934"/>
                  </a:lnTo>
                  <a:lnTo>
                    <a:pt x="2941137" y="281079"/>
                  </a:lnTo>
                  <a:lnTo>
                    <a:pt x="2927502" y="324991"/>
                  </a:lnTo>
                  <a:lnTo>
                    <a:pt x="2905929" y="364728"/>
                  </a:lnTo>
                  <a:lnTo>
                    <a:pt x="2877359" y="399349"/>
                  </a:lnTo>
                  <a:lnTo>
                    <a:pt x="2842735" y="427915"/>
                  </a:lnTo>
                  <a:lnTo>
                    <a:pt x="2802999" y="449484"/>
                  </a:lnTo>
                  <a:lnTo>
                    <a:pt x="2759092" y="463115"/>
                  </a:lnTo>
                  <a:lnTo>
                    <a:pt x="2711957" y="467868"/>
                  </a:lnTo>
                  <a:lnTo>
                    <a:pt x="233934" y="467868"/>
                  </a:lnTo>
                  <a:lnTo>
                    <a:pt x="186799" y="463115"/>
                  </a:lnTo>
                  <a:lnTo>
                    <a:pt x="142892" y="449484"/>
                  </a:lnTo>
                  <a:lnTo>
                    <a:pt x="103156" y="427915"/>
                  </a:lnTo>
                  <a:lnTo>
                    <a:pt x="68532" y="399349"/>
                  </a:lnTo>
                  <a:lnTo>
                    <a:pt x="39962" y="364728"/>
                  </a:lnTo>
                  <a:lnTo>
                    <a:pt x="18389" y="324991"/>
                  </a:lnTo>
                  <a:lnTo>
                    <a:pt x="4754" y="281079"/>
                  </a:lnTo>
                  <a:lnTo>
                    <a:pt x="0" y="2339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066276" y="6211823"/>
              <a:ext cx="2457450" cy="40156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9168510" y="6257645"/>
            <a:ext cx="22415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65" b="1">
                <a:solidFill>
                  <a:srgbClr val="FFFFFF"/>
                </a:solidFill>
                <a:latin typeface="Noto Sans CJK HK"/>
                <a:cs typeface="Noto Sans CJK HK"/>
              </a:rPr>
              <a:t>Live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Commerce</a:t>
            </a:r>
            <a:r>
              <a:rPr dirty="0" sz="1400" spc="9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Expansion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207744" y="4964048"/>
            <a:ext cx="329565" cy="981710"/>
          </a:xfrm>
          <a:prstGeom prst="rect">
            <a:avLst/>
          </a:prstGeom>
        </p:spPr>
        <p:txBody>
          <a:bodyPr wrap="square" lIns="0" tIns="33019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dirty="0" sz="1800" spc="-944">
                <a:latin typeface="BM DoHyeon"/>
                <a:cs typeface="BM DoHyeon"/>
              </a:rPr>
              <a:t>•</a:t>
            </a:r>
            <a:r>
              <a:rPr dirty="0" sz="1800" spc="10">
                <a:latin typeface="BM DoHyeon"/>
                <a:cs typeface="BM DoHyeon"/>
              </a:rPr>
              <a:t> </a:t>
            </a:r>
            <a:r>
              <a:rPr dirty="0" sz="1800" spc="-944">
                <a:latin typeface="BM DoHyeon"/>
                <a:cs typeface="BM DoHyeon"/>
              </a:rPr>
              <a:t>•</a:t>
            </a:r>
            <a:r>
              <a:rPr dirty="0" sz="1800" spc="10">
                <a:latin typeface="BM DoHyeon"/>
                <a:cs typeface="BM DoHyeon"/>
              </a:rPr>
              <a:t> </a:t>
            </a:r>
            <a:r>
              <a:rPr dirty="0" sz="1800" spc="-944">
                <a:latin typeface="BM DoHyeon"/>
                <a:cs typeface="BM DoHyeon"/>
              </a:rPr>
              <a:t>•</a:t>
            </a:r>
            <a:r>
              <a:rPr dirty="0" sz="1800" spc="10">
                <a:latin typeface="BM DoHyeon"/>
                <a:cs typeface="BM DoHyeon"/>
              </a:rPr>
              <a:t> </a:t>
            </a:r>
            <a:r>
              <a:rPr dirty="0" sz="1800" spc="-944">
                <a:latin typeface="BM DoHyeon"/>
                <a:cs typeface="BM DoHyeon"/>
              </a:rPr>
              <a:t>•</a:t>
            </a:r>
            <a:r>
              <a:rPr dirty="0" sz="1800" spc="10">
                <a:latin typeface="BM DoHyeon"/>
                <a:cs typeface="BM DoHyeon"/>
              </a:rPr>
              <a:t> </a:t>
            </a:r>
            <a:r>
              <a:rPr dirty="0" sz="1800" spc="-944">
                <a:latin typeface="BM DoHyeon"/>
                <a:cs typeface="BM DoHyeon"/>
              </a:rPr>
              <a:t>•</a:t>
            </a:r>
            <a:r>
              <a:rPr dirty="0" sz="1800" spc="10">
                <a:latin typeface="BM DoHyeon"/>
                <a:cs typeface="BM DoHyeon"/>
              </a:rPr>
              <a:t> </a:t>
            </a:r>
            <a:r>
              <a:rPr dirty="0" sz="1800" spc="-944">
                <a:latin typeface="BM DoHyeon"/>
                <a:cs typeface="BM DoHyeon"/>
              </a:rPr>
              <a:t>•</a:t>
            </a:r>
            <a:endParaRPr sz="1800">
              <a:latin typeface="BM DoHyeon"/>
              <a:cs typeface="BM DoHyeo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4949952" y="1115567"/>
            <a:ext cx="2293620" cy="5096510"/>
            <a:chOff x="4949952" y="1115567"/>
            <a:chExt cx="2293620" cy="5096510"/>
          </a:xfrm>
        </p:grpSpPr>
        <p:sp>
          <p:nvSpPr>
            <p:cNvPr id="69" name="object 69"/>
            <p:cNvSpPr/>
            <p:nvPr/>
          </p:nvSpPr>
          <p:spPr>
            <a:xfrm>
              <a:off x="4949952" y="1115567"/>
              <a:ext cx="2293620" cy="509625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085588" y="1121663"/>
              <a:ext cx="611505" cy="181610"/>
            </a:xfrm>
            <a:custGeom>
              <a:avLst/>
              <a:gdLst/>
              <a:ahLst/>
              <a:cxnLst/>
              <a:rect l="l" t="t" r="r" b="b"/>
              <a:pathLst>
                <a:path w="611504" h="181609">
                  <a:moveTo>
                    <a:pt x="611124" y="0"/>
                  </a:moveTo>
                  <a:lnTo>
                    <a:pt x="0" y="0"/>
                  </a:lnTo>
                  <a:lnTo>
                    <a:pt x="0" y="181355"/>
                  </a:lnTo>
                  <a:lnTo>
                    <a:pt x="611124" y="181355"/>
                  </a:lnTo>
                  <a:lnTo>
                    <a:pt x="611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964048" y="1274445"/>
            <a:ext cx="2259965" cy="492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00"/>
              </a:spcBef>
            </a:pPr>
            <a:r>
              <a:rPr dirty="0" sz="1800" spc="50" b="1">
                <a:latin typeface="Trebuchet MS"/>
                <a:cs typeface="Trebuchet MS"/>
              </a:rPr>
              <a:t>TALENT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 sz="700" spc="-15" b="1">
                <a:latin typeface="Noto Sans CJK HK"/>
                <a:cs typeface="Noto Sans CJK HK"/>
              </a:rPr>
              <a:t>CATEGORY </a:t>
            </a:r>
            <a:r>
              <a:rPr dirty="0" sz="700" spc="20">
                <a:latin typeface="BM DoHyeon"/>
                <a:cs typeface="BM DoHyeon"/>
              </a:rPr>
              <a:t>ㅣ </a:t>
            </a:r>
            <a:r>
              <a:rPr dirty="0" sz="700" spc="-20" b="1">
                <a:latin typeface="Noto Sans CJK HK"/>
                <a:cs typeface="Noto Sans CJK HK"/>
              </a:rPr>
              <a:t>PRODUCT </a:t>
            </a:r>
            <a:r>
              <a:rPr dirty="0" sz="700" spc="20">
                <a:latin typeface="BM DoHyeon"/>
                <a:cs typeface="BM DoHyeon"/>
              </a:rPr>
              <a:t>ㅣ </a:t>
            </a:r>
            <a:r>
              <a:rPr dirty="0" sz="700" spc="-25" b="1">
                <a:latin typeface="Noto Sans CJK HK"/>
                <a:cs typeface="Noto Sans CJK HK"/>
              </a:rPr>
              <a:t>CLASS </a:t>
            </a:r>
            <a:r>
              <a:rPr dirty="0" sz="700" spc="20">
                <a:latin typeface="BM DoHyeon"/>
                <a:cs typeface="BM DoHyeon"/>
              </a:rPr>
              <a:t>ㅣ</a:t>
            </a:r>
            <a:r>
              <a:rPr dirty="0" sz="700" spc="-40">
                <a:latin typeface="BM DoHyeon"/>
                <a:cs typeface="BM DoHyeon"/>
              </a:rPr>
              <a:t> </a:t>
            </a:r>
            <a:r>
              <a:rPr dirty="0" sz="700" spc="-20" b="1">
                <a:latin typeface="Noto Sans CJK HK"/>
                <a:cs typeface="Noto Sans CJK HK"/>
              </a:rPr>
              <a:t>CONTENTS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080761" y="2620136"/>
            <a:ext cx="51752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35" b="1">
                <a:latin typeface="Noto Sans CJK HK"/>
                <a:cs typeface="Noto Sans CJK HK"/>
              </a:rPr>
              <a:t>FRESHENER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880353" y="2620136"/>
            <a:ext cx="4337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Noto Sans CJK HK"/>
                <a:cs typeface="Noto Sans CJK HK"/>
              </a:rPr>
              <a:t>I</a:t>
            </a:r>
            <a:r>
              <a:rPr dirty="0" sz="700" spc="5" b="1">
                <a:latin typeface="Noto Sans CJK HK"/>
                <a:cs typeface="Noto Sans CJK HK"/>
              </a:rPr>
              <a:t>N</a:t>
            </a:r>
            <a:r>
              <a:rPr dirty="0" sz="700" spc="-35" b="1">
                <a:latin typeface="Noto Sans CJK HK"/>
                <a:cs typeface="Noto Sans CJK HK"/>
              </a:rPr>
              <a:t>T</a:t>
            </a:r>
            <a:r>
              <a:rPr dirty="0" sz="700" spc="-65" b="1">
                <a:latin typeface="Noto Sans CJK HK"/>
                <a:cs typeface="Noto Sans CJK HK"/>
              </a:rPr>
              <a:t>E</a:t>
            </a:r>
            <a:r>
              <a:rPr dirty="0" sz="700" spc="-15" b="1">
                <a:latin typeface="Noto Sans CJK HK"/>
                <a:cs typeface="Noto Sans CJK HK"/>
              </a:rPr>
              <a:t>RIOR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718554" y="2620136"/>
            <a:ext cx="2876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40" b="1">
                <a:latin typeface="Noto Sans CJK HK"/>
                <a:cs typeface="Noto Sans CJK HK"/>
              </a:rPr>
              <a:t>P</a:t>
            </a:r>
            <a:r>
              <a:rPr dirty="0" sz="700" spc="-50" b="1">
                <a:latin typeface="Noto Sans CJK HK"/>
                <a:cs typeface="Noto Sans CJK HK"/>
              </a:rPr>
              <a:t>L</a:t>
            </a:r>
            <a:r>
              <a:rPr dirty="0" sz="700" b="1">
                <a:latin typeface="Noto Sans CJK HK"/>
                <a:cs typeface="Noto Sans CJK HK"/>
              </a:rPr>
              <a:t>AT</a:t>
            </a:r>
            <a:r>
              <a:rPr dirty="0" sz="700" spc="-60" b="1">
                <a:latin typeface="Noto Sans CJK HK"/>
                <a:cs typeface="Noto Sans CJK HK"/>
              </a:rPr>
              <a:t>E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114035" y="3592195"/>
            <a:ext cx="40386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40" b="1">
                <a:latin typeface="Noto Sans CJK HK"/>
                <a:cs typeface="Noto Sans CJK HK"/>
              </a:rPr>
              <a:t>K</a:t>
            </a:r>
            <a:r>
              <a:rPr dirty="0" sz="700" spc="-25" b="1">
                <a:latin typeface="Noto Sans CJK HK"/>
                <a:cs typeface="Noto Sans CJK HK"/>
              </a:rPr>
              <a:t>IT</a:t>
            </a:r>
            <a:r>
              <a:rPr dirty="0" sz="700" spc="-5" b="1">
                <a:latin typeface="Noto Sans CJK HK"/>
                <a:cs typeface="Noto Sans CJK HK"/>
              </a:rPr>
              <a:t>CH</a:t>
            </a:r>
            <a:r>
              <a:rPr dirty="0" sz="700" spc="-65" b="1">
                <a:latin typeface="Noto Sans CJK HK"/>
                <a:cs typeface="Noto Sans CJK HK"/>
              </a:rPr>
              <a:t>E</a:t>
            </a:r>
            <a:r>
              <a:rPr dirty="0" sz="700" spc="30" b="1">
                <a:latin typeface="Noto Sans CJK HK"/>
                <a:cs typeface="Noto Sans CJK HK"/>
              </a:rPr>
              <a:t>N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832728" y="3592195"/>
            <a:ext cx="51180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5" b="1">
                <a:latin typeface="Noto Sans CJK HK"/>
                <a:cs typeface="Noto Sans CJK HK"/>
              </a:rPr>
              <a:t>F</a:t>
            </a:r>
            <a:r>
              <a:rPr dirty="0" sz="700" spc="-20" b="1">
                <a:latin typeface="Noto Sans CJK HK"/>
                <a:cs typeface="Noto Sans CJK HK"/>
              </a:rPr>
              <a:t>U</a:t>
            </a:r>
            <a:r>
              <a:rPr dirty="0" sz="700" b="1">
                <a:latin typeface="Noto Sans CJK HK"/>
                <a:cs typeface="Noto Sans CJK HK"/>
              </a:rPr>
              <a:t>R</a:t>
            </a:r>
            <a:r>
              <a:rPr dirty="0" sz="700" spc="-5" b="1">
                <a:latin typeface="Noto Sans CJK HK"/>
                <a:cs typeface="Noto Sans CJK HK"/>
              </a:rPr>
              <a:t>N</a:t>
            </a:r>
            <a:r>
              <a:rPr dirty="0" sz="700" spc="-25" b="1">
                <a:latin typeface="Noto Sans CJK HK"/>
                <a:cs typeface="Noto Sans CJK HK"/>
              </a:rPr>
              <a:t>IT</a:t>
            </a:r>
            <a:r>
              <a:rPr dirty="0" sz="700" spc="-20" b="1">
                <a:latin typeface="Noto Sans CJK HK"/>
                <a:cs typeface="Noto Sans CJK HK"/>
              </a:rPr>
              <a:t>U</a:t>
            </a:r>
            <a:r>
              <a:rPr dirty="0" sz="700" spc="-40" b="1">
                <a:latin typeface="Noto Sans CJK HK"/>
                <a:cs typeface="Noto Sans CJK HK"/>
              </a:rPr>
              <a:t>RE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742938" y="3592195"/>
            <a:ext cx="23749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 b="1">
                <a:latin typeface="Noto Sans CJK HK"/>
                <a:cs typeface="Noto Sans CJK HK"/>
              </a:rPr>
              <a:t>IT</a:t>
            </a:r>
            <a:r>
              <a:rPr dirty="0" sz="700" spc="-65" b="1">
                <a:latin typeface="Noto Sans CJK HK"/>
                <a:cs typeface="Noto Sans CJK HK"/>
              </a:rPr>
              <a:t>E</a:t>
            </a:r>
            <a:r>
              <a:rPr dirty="0" sz="700" spc="70" b="1">
                <a:latin typeface="Noto Sans CJK HK"/>
                <a:cs typeface="Noto Sans CJK HK"/>
              </a:rPr>
              <a:t>M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220970" y="4461509"/>
            <a:ext cx="17907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40" b="1">
                <a:latin typeface="Noto Sans CJK HK"/>
                <a:cs typeface="Noto Sans CJK HK"/>
              </a:rPr>
              <a:t>P</a:t>
            </a:r>
            <a:r>
              <a:rPr dirty="0" sz="700" spc="-65" b="1">
                <a:latin typeface="Noto Sans CJK HK"/>
                <a:cs typeface="Noto Sans CJK HK"/>
              </a:rPr>
              <a:t>E</a:t>
            </a:r>
            <a:r>
              <a:rPr dirty="0" sz="700" spc="-35" b="1">
                <a:latin typeface="Noto Sans CJK HK"/>
                <a:cs typeface="Noto Sans CJK HK"/>
              </a:rPr>
              <a:t>T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997066" y="4461509"/>
            <a:ext cx="1974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5" b="1">
                <a:latin typeface="Noto Sans CJK HK"/>
                <a:cs typeface="Noto Sans CJK HK"/>
              </a:rPr>
              <a:t>AR</a:t>
            </a:r>
            <a:r>
              <a:rPr dirty="0" sz="700" spc="-35" b="1">
                <a:latin typeface="Noto Sans CJK HK"/>
                <a:cs typeface="Noto Sans CJK HK"/>
              </a:rPr>
              <a:t>T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711188" y="4461509"/>
            <a:ext cx="29972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b="1">
                <a:latin typeface="Noto Sans CJK HK"/>
                <a:cs typeface="Noto Sans CJK HK"/>
              </a:rPr>
              <a:t>CRA</a:t>
            </a:r>
            <a:r>
              <a:rPr dirty="0" sz="700" spc="-55" b="1">
                <a:latin typeface="Noto Sans CJK HK"/>
                <a:cs typeface="Noto Sans CJK HK"/>
              </a:rPr>
              <a:t>F</a:t>
            </a:r>
            <a:r>
              <a:rPr dirty="0" sz="700" spc="-35" b="1">
                <a:latin typeface="Noto Sans CJK HK"/>
                <a:cs typeface="Noto Sans CJK HK"/>
              </a:rPr>
              <a:t>T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171694" y="5299328"/>
            <a:ext cx="3352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5"/>
              </a:spcBef>
            </a:pPr>
            <a:r>
              <a:rPr dirty="0" sz="700" spc="15" b="1">
                <a:latin typeface="Noto Sans CJK HK"/>
                <a:cs typeface="Noto Sans CJK HK"/>
              </a:rPr>
              <a:t>SM</a:t>
            </a:r>
            <a:r>
              <a:rPr dirty="0" sz="700" spc="5" b="1">
                <a:latin typeface="Noto Sans CJK HK"/>
                <a:cs typeface="Noto Sans CJK HK"/>
              </a:rPr>
              <a:t>AR</a:t>
            </a:r>
            <a:r>
              <a:rPr dirty="0" sz="700" spc="-20" b="1">
                <a:latin typeface="Noto Sans CJK HK"/>
                <a:cs typeface="Noto Sans CJK HK"/>
              </a:rPr>
              <a:t>T  </a:t>
            </a:r>
            <a:r>
              <a:rPr dirty="0" sz="700" spc="-40" b="1">
                <a:latin typeface="Noto Sans CJK HK"/>
                <a:cs typeface="Noto Sans CJK HK"/>
              </a:rPr>
              <a:t>P</a:t>
            </a:r>
            <a:r>
              <a:rPr dirty="0" sz="700" spc="5" b="1">
                <a:latin typeface="Noto Sans CJK HK"/>
                <a:cs typeface="Noto Sans CJK HK"/>
              </a:rPr>
              <a:t>H</a:t>
            </a:r>
            <a:r>
              <a:rPr dirty="0" sz="700" spc="10" b="1">
                <a:latin typeface="Noto Sans CJK HK"/>
                <a:cs typeface="Noto Sans CJK HK"/>
              </a:rPr>
              <a:t>ON</a:t>
            </a:r>
            <a:r>
              <a:rPr dirty="0" sz="700" spc="-60" b="1">
                <a:latin typeface="Noto Sans CJK HK"/>
                <a:cs typeface="Noto Sans CJK HK"/>
              </a:rPr>
              <a:t>E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844921" y="5334127"/>
            <a:ext cx="5226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5" b="1">
                <a:latin typeface="Noto Sans CJK HK"/>
                <a:cs typeface="Noto Sans CJK HK"/>
              </a:rPr>
              <a:t>ACCESSARY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707251" y="5330697"/>
            <a:ext cx="299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5" b="1">
                <a:latin typeface="Noto Sans CJK HK"/>
                <a:cs typeface="Noto Sans CJK HK"/>
              </a:rPr>
              <a:t>F</a:t>
            </a:r>
            <a:r>
              <a:rPr dirty="0" sz="700" spc="-65" b="1">
                <a:latin typeface="Noto Sans CJK HK"/>
                <a:cs typeface="Noto Sans CJK HK"/>
              </a:rPr>
              <a:t>E</a:t>
            </a:r>
            <a:r>
              <a:rPr dirty="0" sz="700" spc="25" b="1">
                <a:latin typeface="Noto Sans CJK HK"/>
                <a:cs typeface="Noto Sans CJK HK"/>
              </a:rPr>
              <a:t>N</a:t>
            </a:r>
            <a:r>
              <a:rPr dirty="0" sz="700" b="1">
                <a:latin typeface="Noto Sans CJK HK"/>
                <a:cs typeface="Noto Sans CJK HK"/>
              </a:rPr>
              <a:t>CY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881371" y="1066800"/>
            <a:ext cx="2429255" cy="52684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541" y="198501"/>
            <a:ext cx="42608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 b="1">
                <a:latin typeface="Noto Sans CJK HK"/>
                <a:cs typeface="Noto Sans CJK HK"/>
              </a:rPr>
              <a:t>4</a:t>
            </a:r>
            <a:r>
              <a:rPr dirty="0" sz="2000" spc="80" b="1">
                <a:latin typeface="Noto Sans CJK HK"/>
                <a:cs typeface="Noto Sans CJK HK"/>
              </a:rPr>
              <a:t>-</a:t>
            </a:r>
            <a:r>
              <a:rPr dirty="0" sz="2000" spc="-20" b="1">
                <a:latin typeface="Noto Sans CJK HK"/>
                <a:cs typeface="Noto Sans CJK HK"/>
              </a:rPr>
              <a:t>4</a:t>
            </a:r>
            <a:endParaRPr sz="2000">
              <a:latin typeface="Noto Sans CJK HK"/>
              <a:cs typeface="Noto Sans CJK H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802" y="4550409"/>
            <a:ext cx="22294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solidFill>
                  <a:srgbClr val="C00000"/>
                </a:solidFill>
                <a:latin typeface="Noto Sans CJK HK"/>
                <a:cs typeface="Noto Sans CJK HK"/>
              </a:rPr>
              <a:t>[Mongolian</a:t>
            </a:r>
            <a:r>
              <a:rPr dirty="0" sz="1600" spc="180" b="1">
                <a:solidFill>
                  <a:srgbClr val="C00000"/>
                </a:solidFill>
                <a:latin typeface="Noto Sans CJK HK"/>
                <a:cs typeface="Noto Sans CJK HK"/>
              </a:rPr>
              <a:t> </a:t>
            </a:r>
            <a:r>
              <a:rPr dirty="0" sz="1600" spc="-60" b="1">
                <a:solidFill>
                  <a:srgbClr val="C00000"/>
                </a:solidFill>
                <a:latin typeface="Noto Sans CJK HK"/>
                <a:cs typeface="Noto Sans CJK HK"/>
              </a:rPr>
              <a:t>Cashmere]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5947" y="1120139"/>
            <a:ext cx="8252459" cy="5100955"/>
            <a:chOff x="345947" y="1120139"/>
            <a:chExt cx="8252459" cy="5100955"/>
          </a:xfrm>
        </p:grpSpPr>
        <p:sp>
          <p:nvSpPr>
            <p:cNvPr id="5" name="object 5"/>
            <p:cNvSpPr/>
            <p:nvPr/>
          </p:nvSpPr>
          <p:spPr>
            <a:xfrm>
              <a:off x="3150108" y="2662427"/>
              <a:ext cx="1844040" cy="18455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76015" y="2688336"/>
              <a:ext cx="1741932" cy="1743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28315" y="3383241"/>
              <a:ext cx="309321" cy="4038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554224" y="3409188"/>
              <a:ext cx="207645" cy="302260"/>
            </a:xfrm>
            <a:custGeom>
              <a:avLst/>
              <a:gdLst/>
              <a:ahLst/>
              <a:cxnLst/>
              <a:rect l="l" t="t" r="r" b="b"/>
              <a:pathLst>
                <a:path w="207644" h="302260">
                  <a:moveTo>
                    <a:pt x="0" y="0"/>
                  </a:moveTo>
                  <a:lnTo>
                    <a:pt x="0" y="301751"/>
                  </a:lnTo>
                  <a:lnTo>
                    <a:pt x="207263" y="150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892039" y="3528060"/>
              <a:ext cx="1373124" cy="205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17947" y="3553713"/>
              <a:ext cx="1195070" cy="1916430"/>
            </a:xfrm>
            <a:custGeom>
              <a:avLst/>
              <a:gdLst/>
              <a:ahLst/>
              <a:cxnLst/>
              <a:rect l="l" t="t" r="r" b="b"/>
              <a:pathLst>
                <a:path w="1195070" h="1916429">
                  <a:moveTo>
                    <a:pt x="1118362" y="1840230"/>
                  </a:moveTo>
                  <a:lnTo>
                    <a:pt x="1118362" y="1916430"/>
                  </a:lnTo>
                  <a:lnTo>
                    <a:pt x="1181862" y="1884680"/>
                  </a:lnTo>
                  <a:lnTo>
                    <a:pt x="1131062" y="1884680"/>
                  </a:lnTo>
                  <a:lnTo>
                    <a:pt x="1131062" y="1871980"/>
                  </a:lnTo>
                  <a:lnTo>
                    <a:pt x="1181862" y="1871980"/>
                  </a:lnTo>
                  <a:lnTo>
                    <a:pt x="1118362" y="1840230"/>
                  </a:lnTo>
                  <a:close/>
                </a:path>
                <a:path w="1195070" h="1916429">
                  <a:moveTo>
                    <a:pt x="590930" y="6350"/>
                  </a:moveTo>
                  <a:lnTo>
                    <a:pt x="590930" y="1884680"/>
                  </a:lnTo>
                  <a:lnTo>
                    <a:pt x="1118362" y="1884680"/>
                  </a:lnTo>
                  <a:lnTo>
                    <a:pt x="1118362" y="1878330"/>
                  </a:lnTo>
                  <a:lnTo>
                    <a:pt x="603630" y="1878330"/>
                  </a:lnTo>
                  <a:lnTo>
                    <a:pt x="597280" y="1871980"/>
                  </a:lnTo>
                  <a:lnTo>
                    <a:pt x="603630" y="1871980"/>
                  </a:lnTo>
                  <a:lnTo>
                    <a:pt x="603630" y="12700"/>
                  </a:lnTo>
                  <a:lnTo>
                    <a:pt x="597280" y="12700"/>
                  </a:lnTo>
                  <a:lnTo>
                    <a:pt x="590930" y="6350"/>
                  </a:lnTo>
                  <a:close/>
                </a:path>
                <a:path w="1195070" h="1916429">
                  <a:moveTo>
                    <a:pt x="1181862" y="1871980"/>
                  </a:moveTo>
                  <a:lnTo>
                    <a:pt x="1131062" y="1871980"/>
                  </a:lnTo>
                  <a:lnTo>
                    <a:pt x="1131062" y="1884680"/>
                  </a:lnTo>
                  <a:lnTo>
                    <a:pt x="1181862" y="1884680"/>
                  </a:lnTo>
                  <a:lnTo>
                    <a:pt x="1194562" y="1878330"/>
                  </a:lnTo>
                  <a:lnTo>
                    <a:pt x="1181862" y="1871980"/>
                  </a:lnTo>
                  <a:close/>
                </a:path>
                <a:path w="1195070" h="1916429">
                  <a:moveTo>
                    <a:pt x="603630" y="1871980"/>
                  </a:moveTo>
                  <a:lnTo>
                    <a:pt x="597280" y="1871980"/>
                  </a:lnTo>
                  <a:lnTo>
                    <a:pt x="603630" y="1878330"/>
                  </a:lnTo>
                  <a:lnTo>
                    <a:pt x="603630" y="1871980"/>
                  </a:lnTo>
                  <a:close/>
                </a:path>
                <a:path w="1195070" h="1916429">
                  <a:moveTo>
                    <a:pt x="1118362" y="1871980"/>
                  </a:moveTo>
                  <a:lnTo>
                    <a:pt x="603630" y="1871980"/>
                  </a:lnTo>
                  <a:lnTo>
                    <a:pt x="603630" y="1878330"/>
                  </a:lnTo>
                  <a:lnTo>
                    <a:pt x="1118362" y="1878330"/>
                  </a:lnTo>
                  <a:lnTo>
                    <a:pt x="1118362" y="1871980"/>
                  </a:lnTo>
                  <a:close/>
                </a:path>
                <a:path w="1195070" h="1916429">
                  <a:moveTo>
                    <a:pt x="60363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90930" y="12700"/>
                  </a:lnTo>
                  <a:lnTo>
                    <a:pt x="590930" y="6350"/>
                  </a:lnTo>
                  <a:lnTo>
                    <a:pt x="603630" y="6350"/>
                  </a:lnTo>
                  <a:lnTo>
                    <a:pt x="603630" y="0"/>
                  </a:lnTo>
                  <a:close/>
                </a:path>
                <a:path w="1195070" h="1916429">
                  <a:moveTo>
                    <a:pt x="603630" y="6350"/>
                  </a:moveTo>
                  <a:lnTo>
                    <a:pt x="590930" y="6350"/>
                  </a:lnTo>
                  <a:lnTo>
                    <a:pt x="597280" y="12700"/>
                  </a:lnTo>
                  <a:lnTo>
                    <a:pt x="603630" y="12700"/>
                  </a:lnTo>
                  <a:lnTo>
                    <a:pt x="603630" y="635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92039" y="1703831"/>
              <a:ext cx="1370076" cy="19385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17947" y="1769363"/>
              <a:ext cx="1192530" cy="1797050"/>
            </a:xfrm>
            <a:custGeom>
              <a:avLst/>
              <a:gdLst/>
              <a:ahLst/>
              <a:cxnLst/>
              <a:rect l="l" t="t" r="r" b="b"/>
              <a:pathLst>
                <a:path w="1192529" h="1797050">
                  <a:moveTo>
                    <a:pt x="589661" y="1784350"/>
                  </a:moveTo>
                  <a:lnTo>
                    <a:pt x="0" y="1784350"/>
                  </a:lnTo>
                  <a:lnTo>
                    <a:pt x="0" y="1797050"/>
                  </a:lnTo>
                  <a:lnTo>
                    <a:pt x="602361" y="1797050"/>
                  </a:lnTo>
                  <a:lnTo>
                    <a:pt x="602361" y="1790700"/>
                  </a:lnTo>
                  <a:lnTo>
                    <a:pt x="589661" y="1790700"/>
                  </a:lnTo>
                  <a:lnTo>
                    <a:pt x="589661" y="1784350"/>
                  </a:lnTo>
                  <a:close/>
                </a:path>
                <a:path w="1192529" h="1797050">
                  <a:moveTo>
                    <a:pt x="1115949" y="31750"/>
                  </a:moveTo>
                  <a:lnTo>
                    <a:pt x="589661" y="31750"/>
                  </a:lnTo>
                  <a:lnTo>
                    <a:pt x="589661" y="1790700"/>
                  </a:lnTo>
                  <a:lnTo>
                    <a:pt x="596011" y="1784350"/>
                  </a:lnTo>
                  <a:lnTo>
                    <a:pt x="602361" y="1784350"/>
                  </a:lnTo>
                  <a:lnTo>
                    <a:pt x="602361" y="44450"/>
                  </a:lnTo>
                  <a:lnTo>
                    <a:pt x="596011" y="44450"/>
                  </a:lnTo>
                  <a:lnTo>
                    <a:pt x="602361" y="38100"/>
                  </a:lnTo>
                  <a:lnTo>
                    <a:pt x="1115949" y="38100"/>
                  </a:lnTo>
                  <a:lnTo>
                    <a:pt x="1115949" y="31750"/>
                  </a:lnTo>
                  <a:close/>
                </a:path>
                <a:path w="1192529" h="1797050">
                  <a:moveTo>
                    <a:pt x="602361" y="1784350"/>
                  </a:moveTo>
                  <a:lnTo>
                    <a:pt x="596011" y="1784350"/>
                  </a:lnTo>
                  <a:lnTo>
                    <a:pt x="589661" y="1790700"/>
                  </a:lnTo>
                  <a:lnTo>
                    <a:pt x="602361" y="1790700"/>
                  </a:lnTo>
                  <a:lnTo>
                    <a:pt x="602361" y="1784350"/>
                  </a:lnTo>
                  <a:close/>
                </a:path>
                <a:path w="1192529" h="1797050">
                  <a:moveTo>
                    <a:pt x="1115949" y="0"/>
                  </a:moveTo>
                  <a:lnTo>
                    <a:pt x="1115949" y="76200"/>
                  </a:lnTo>
                  <a:lnTo>
                    <a:pt x="1179449" y="44450"/>
                  </a:lnTo>
                  <a:lnTo>
                    <a:pt x="1128649" y="44450"/>
                  </a:lnTo>
                  <a:lnTo>
                    <a:pt x="1128649" y="31750"/>
                  </a:lnTo>
                  <a:lnTo>
                    <a:pt x="1179449" y="31750"/>
                  </a:lnTo>
                  <a:lnTo>
                    <a:pt x="1115949" y="0"/>
                  </a:lnTo>
                  <a:close/>
                </a:path>
                <a:path w="1192529" h="1797050">
                  <a:moveTo>
                    <a:pt x="602361" y="38100"/>
                  </a:moveTo>
                  <a:lnTo>
                    <a:pt x="596011" y="44450"/>
                  </a:lnTo>
                  <a:lnTo>
                    <a:pt x="602361" y="44450"/>
                  </a:lnTo>
                  <a:lnTo>
                    <a:pt x="602361" y="38100"/>
                  </a:lnTo>
                  <a:close/>
                </a:path>
                <a:path w="1192529" h="1797050">
                  <a:moveTo>
                    <a:pt x="1115949" y="38100"/>
                  </a:moveTo>
                  <a:lnTo>
                    <a:pt x="602361" y="38100"/>
                  </a:lnTo>
                  <a:lnTo>
                    <a:pt x="602361" y="44450"/>
                  </a:lnTo>
                  <a:lnTo>
                    <a:pt x="1115949" y="44450"/>
                  </a:lnTo>
                  <a:lnTo>
                    <a:pt x="1115949" y="38100"/>
                  </a:lnTo>
                  <a:close/>
                </a:path>
                <a:path w="1192529" h="1797050">
                  <a:moveTo>
                    <a:pt x="1179449" y="31750"/>
                  </a:moveTo>
                  <a:lnTo>
                    <a:pt x="1128649" y="31750"/>
                  </a:lnTo>
                  <a:lnTo>
                    <a:pt x="1128649" y="44450"/>
                  </a:lnTo>
                  <a:lnTo>
                    <a:pt x="1179449" y="44450"/>
                  </a:lnTo>
                  <a:lnTo>
                    <a:pt x="1192149" y="38100"/>
                  </a:lnTo>
                  <a:lnTo>
                    <a:pt x="1179449" y="3175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92039" y="3465626"/>
              <a:ext cx="1370076" cy="2544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17947" y="3529710"/>
              <a:ext cx="1192530" cy="76200"/>
            </a:xfrm>
            <a:custGeom>
              <a:avLst/>
              <a:gdLst/>
              <a:ahLst/>
              <a:cxnLst/>
              <a:rect l="l" t="t" r="r" b="b"/>
              <a:pathLst>
                <a:path w="1192529" h="76200">
                  <a:moveTo>
                    <a:pt x="1116202" y="0"/>
                  </a:moveTo>
                  <a:lnTo>
                    <a:pt x="1115991" y="31788"/>
                  </a:lnTo>
                  <a:lnTo>
                    <a:pt x="1128649" y="31876"/>
                  </a:lnTo>
                  <a:lnTo>
                    <a:pt x="1128649" y="44576"/>
                  </a:lnTo>
                  <a:lnTo>
                    <a:pt x="1115905" y="44576"/>
                  </a:lnTo>
                  <a:lnTo>
                    <a:pt x="1115694" y="76200"/>
                  </a:lnTo>
                  <a:lnTo>
                    <a:pt x="1180009" y="44576"/>
                  </a:lnTo>
                  <a:lnTo>
                    <a:pt x="1128649" y="44576"/>
                  </a:lnTo>
                  <a:lnTo>
                    <a:pt x="1180190" y="44488"/>
                  </a:lnTo>
                  <a:lnTo>
                    <a:pt x="1192149" y="38608"/>
                  </a:lnTo>
                  <a:lnTo>
                    <a:pt x="1116202" y="0"/>
                  </a:lnTo>
                  <a:close/>
                </a:path>
                <a:path w="1192529" h="76200">
                  <a:moveTo>
                    <a:pt x="1115991" y="31788"/>
                  </a:moveTo>
                  <a:lnTo>
                    <a:pt x="1115906" y="44488"/>
                  </a:lnTo>
                  <a:lnTo>
                    <a:pt x="1128649" y="44576"/>
                  </a:lnTo>
                  <a:lnTo>
                    <a:pt x="1128649" y="31876"/>
                  </a:lnTo>
                  <a:lnTo>
                    <a:pt x="1115991" y="31788"/>
                  </a:lnTo>
                  <a:close/>
                </a:path>
                <a:path w="1192529" h="76200">
                  <a:moveTo>
                    <a:pt x="0" y="24002"/>
                  </a:moveTo>
                  <a:lnTo>
                    <a:pt x="0" y="36702"/>
                  </a:lnTo>
                  <a:lnTo>
                    <a:pt x="1115906" y="44488"/>
                  </a:lnTo>
                  <a:lnTo>
                    <a:pt x="1115991" y="31788"/>
                  </a:lnTo>
                  <a:lnTo>
                    <a:pt x="0" y="24002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5947" y="2688336"/>
              <a:ext cx="1741932" cy="1743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12763" y="4645151"/>
              <a:ext cx="2485643" cy="15758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11239" y="2915411"/>
              <a:ext cx="2485643" cy="13075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111239" y="1120139"/>
              <a:ext cx="2485643" cy="13746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275203" y="4550409"/>
            <a:ext cx="15449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2E5496"/>
                </a:solidFill>
                <a:latin typeface="Noto Sans CJK HK"/>
                <a:cs typeface="Noto Sans CJK HK"/>
              </a:rPr>
              <a:t>[QR </a:t>
            </a:r>
            <a:r>
              <a:rPr dirty="0" sz="1600" spc="-35" b="1">
                <a:solidFill>
                  <a:srgbClr val="2E5496"/>
                </a:solidFill>
                <a:latin typeface="Noto Sans CJK HK"/>
                <a:cs typeface="Noto Sans CJK HK"/>
              </a:rPr>
              <a:t>Code</a:t>
            </a:r>
            <a:r>
              <a:rPr dirty="0" sz="1600" spc="20" b="1">
                <a:solidFill>
                  <a:srgbClr val="2E5496"/>
                </a:solidFill>
                <a:latin typeface="Noto Sans CJK HK"/>
                <a:cs typeface="Noto Sans CJK HK"/>
              </a:rPr>
              <a:t> </a:t>
            </a:r>
            <a:r>
              <a:rPr dirty="0" sz="1600" spc="-70" b="1">
                <a:solidFill>
                  <a:srgbClr val="2E5496"/>
                </a:solidFill>
                <a:latin typeface="Noto Sans CJK HK"/>
                <a:cs typeface="Noto Sans CJK HK"/>
              </a:rPr>
              <a:t>Scan]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13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821293" y="1105890"/>
            <a:ext cx="3195955" cy="310578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24154" indent="-21209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224790" algn="l"/>
              </a:tabLst>
            </a:pPr>
            <a:r>
              <a:rPr dirty="0" sz="1400" spc="-50" b="1">
                <a:latin typeface="Noto Sans CJK HK"/>
                <a:cs typeface="Noto Sans CJK HK"/>
              </a:rPr>
              <a:t>Product</a:t>
            </a:r>
            <a:r>
              <a:rPr dirty="0" sz="1400" spc="160" b="1">
                <a:latin typeface="Noto Sans CJK HK"/>
                <a:cs typeface="Noto Sans CJK HK"/>
              </a:rPr>
              <a:t> </a:t>
            </a:r>
            <a:r>
              <a:rPr dirty="0" sz="1400" spc="-45" b="1">
                <a:latin typeface="Noto Sans CJK HK"/>
                <a:cs typeface="Noto Sans CJK HK"/>
              </a:rPr>
              <a:t>information</a:t>
            </a:r>
            <a:endParaRPr sz="1400">
              <a:latin typeface="Noto Sans CJK HK"/>
              <a:cs typeface="Noto Sans CJK HK"/>
            </a:endParaRPr>
          </a:p>
          <a:p>
            <a:pPr marL="74930">
              <a:lnSpc>
                <a:spcPct val="100000"/>
              </a:lnSpc>
              <a:spcBef>
                <a:spcPts val="840"/>
              </a:spcBef>
            </a:pPr>
            <a:r>
              <a:rPr dirty="0" sz="1400" spc="60">
                <a:latin typeface="BM DoHyeon"/>
                <a:cs typeface="BM DoHyeon"/>
              </a:rPr>
              <a:t>① </a:t>
            </a:r>
            <a:r>
              <a:rPr dirty="0" sz="1400" spc="-105">
                <a:latin typeface="BM DoHyeon"/>
                <a:cs typeface="BM DoHyeon"/>
              </a:rPr>
              <a:t>Product </a:t>
            </a:r>
            <a:r>
              <a:rPr dirty="0" sz="1400" spc="-125">
                <a:latin typeface="BM DoHyeon"/>
                <a:cs typeface="BM DoHyeon"/>
              </a:rPr>
              <a:t>Producer</a:t>
            </a:r>
            <a:r>
              <a:rPr dirty="0" sz="1400" spc="-200">
                <a:latin typeface="BM DoHyeon"/>
                <a:cs typeface="BM DoHyeon"/>
              </a:rPr>
              <a:t> </a:t>
            </a:r>
            <a:r>
              <a:rPr dirty="0" sz="1400" spc="-100">
                <a:latin typeface="BM DoHyeon"/>
                <a:cs typeface="BM DoHyeon"/>
              </a:rPr>
              <a:t>Information</a:t>
            </a:r>
            <a:endParaRPr sz="1400">
              <a:latin typeface="BM DoHyeon"/>
              <a:cs typeface="BM DoHyeon"/>
            </a:endParaRPr>
          </a:p>
          <a:p>
            <a:pPr marL="74930">
              <a:lnSpc>
                <a:spcPct val="100000"/>
              </a:lnSpc>
              <a:spcBef>
                <a:spcPts val="840"/>
              </a:spcBef>
            </a:pPr>
            <a:r>
              <a:rPr dirty="0" sz="1400" spc="60">
                <a:latin typeface="BM DoHyeon"/>
                <a:cs typeface="BM DoHyeon"/>
              </a:rPr>
              <a:t>② </a:t>
            </a:r>
            <a:r>
              <a:rPr dirty="0" sz="1400" spc="-80">
                <a:latin typeface="BM DoHyeon"/>
                <a:cs typeface="BM DoHyeon"/>
              </a:rPr>
              <a:t>Manufacturing method</a:t>
            </a:r>
            <a:r>
              <a:rPr dirty="0" sz="1400" spc="45">
                <a:latin typeface="BM DoHyeon"/>
                <a:cs typeface="BM DoHyeon"/>
              </a:rPr>
              <a:t> </a:t>
            </a:r>
            <a:r>
              <a:rPr dirty="0" sz="1400" spc="-95">
                <a:latin typeface="BM DoHyeon"/>
                <a:cs typeface="BM DoHyeon"/>
              </a:rPr>
              <a:t>information</a:t>
            </a:r>
            <a:endParaRPr sz="1400">
              <a:latin typeface="BM DoHyeon"/>
              <a:cs typeface="BM DoHyeo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60">
                <a:latin typeface="BM DoHyeon"/>
                <a:cs typeface="BM DoHyeon"/>
              </a:rPr>
              <a:t>③ </a:t>
            </a:r>
            <a:r>
              <a:rPr dirty="0" sz="1400" spc="-60">
                <a:latin typeface="BM DoHyeon"/>
                <a:cs typeface="BM DoHyeon"/>
              </a:rPr>
              <a:t>Quality and </a:t>
            </a:r>
            <a:r>
              <a:rPr dirty="0" sz="1400" spc="-155">
                <a:latin typeface="BM DoHyeon"/>
                <a:cs typeface="BM DoHyeon"/>
              </a:rPr>
              <a:t>Warranty</a:t>
            </a:r>
            <a:r>
              <a:rPr dirty="0" sz="1400" spc="-120">
                <a:latin typeface="BM DoHyeon"/>
                <a:cs typeface="BM DoHyeon"/>
              </a:rPr>
              <a:t> </a:t>
            </a:r>
            <a:r>
              <a:rPr dirty="0" sz="1400" spc="-85">
                <a:latin typeface="BM DoHyeon"/>
                <a:cs typeface="BM DoHyeon"/>
              </a:rPr>
              <a:t>Content</a:t>
            </a:r>
            <a:endParaRPr sz="1400">
              <a:latin typeface="BM DoHyeon"/>
              <a:cs typeface="BM DoHyeo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BM DoHyeon"/>
              <a:cs typeface="BM DoHyeon"/>
            </a:endParaRPr>
          </a:p>
          <a:p>
            <a:pPr marL="224154" indent="-21209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24790" algn="l"/>
              </a:tabLst>
            </a:pPr>
            <a:r>
              <a:rPr dirty="0" sz="1400" spc="-45" b="1">
                <a:latin typeface="Noto Sans CJK HK"/>
                <a:cs typeface="Noto Sans CJK HK"/>
              </a:rPr>
              <a:t>Production </a:t>
            </a:r>
            <a:r>
              <a:rPr dirty="0" sz="1400" spc="-65" b="1">
                <a:latin typeface="Noto Sans CJK HK"/>
                <a:cs typeface="Noto Sans CJK HK"/>
              </a:rPr>
              <a:t>area</a:t>
            </a:r>
            <a:r>
              <a:rPr dirty="0" sz="1400" spc="95" b="1">
                <a:latin typeface="Noto Sans CJK HK"/>
                <a:cs typeface="Noto Sans CJK HK"/>
              </a:rPr>
              <a:t> </a:t>
            </a:r>
            <a:r>
              <a:rPr dirty="0" sz="1400" spc="-45" b="1">
                <a:latin typeface="Noto Sans CJK HK"/>
                <a:cs typeface="Noto Sans CJK HK"/>
              </a:rPr>
              <a:t>information</a:t>
            </a:r>
            <a:endParaRPr sz="1400">
              <a:latin typeface="Noto Sans CJK HK"/>
              <a:cs typeface="Noto Sans CJK HK"/>
            </a:endParaRPr>
          </a:p>
          <a:p>
            <a:pPr marL="74930">
              <a:lnSpc>
                <a:spcPct val="100000"/>
              </a:lnSpc>
              <a:spcBef>
                <a:spcPts val="840"/>
              </a:spcBef>
            </a:pPr>
            <a:r>
              <a:rPr dirty="0" sz="1400" spc="60">
                <a:latin typeface="BM DoHyeon"/>
                <a:cs typeface="BM DoHyeon"/>
              </a:rPr>
              <a:t>① </a:t>
            </a:r>
            <a:r>
              <a:rPr dirty="0" sz="1400" spc="-15">
                <a:latin typeface="BM DoHyeon"/>
                <a:cs typeface="BM DoHyeon"/>
              </a:rPr>
              <a:t>Mongolian </a:t>
            </a:r>
            <a:r>
              <a:rPr dirty="0" sz="1400" spc="-110">
                <a:latin typeface="BM DoHyeon"/>
                <a:cs typeface="BM DoHyeon"/>
              </a:rPr>
              <a:t>producer </a:t>
            </a:r>
            <a:r>
              <a:rPr dirty="0" sz="1400" spc="-135">
                <a:latin typeface="BM DoHyeon"/>
                <a:cs typeface="BM DoHyeon"/>
              </a:rPr>
              <a:t>website</a:t>
            </a:r>
            <a:r>
              <a:rPr dirty="0" sz="1400" spc="-130">
                <a:latin typeface="BM DoHyeon"/>
                <a:cs typeface="BM DoHyeon"/>
              </a:rPr>
              <a:t> </a:t>
            </a:r>
            <a:r>
              <a:rPr dirty="0" sz="1400" spc="-60">
                <a:latin typeface="BM DoHyeon"/>
                <a:cs typeface="BM DoHyeon"/>
              </a:rPr>
              <a:t>link</a:t>
            </a:r>
            <a:endParaRPr sz="1400">
              <a:latin typeface="BM DoHyeon"/>
              <a:cs typeface="BM DoHyeon"/>
            </a:endParaRPr>
          </a:p>
          <a:p>
            <a:pPr marL="74930">
              <a:lnSpc>
                <a:spcPct val="100000"/>
              </a:lnSpc>
              <a:spcBef>
                <a:spcPts val="840"/>
              </a:spcBef>
            </a:pPr>
            <a:r>
              <a:rPr dirty="0" sz="1400" spc="60">
                <a:latin typeface="BM DoHyeon"/>
                <a:cs typeface="BM DoHyeon"/>
              </a:rPr>
              <a:t>② </a:t>
            </a:r>
            <a:r>
              <a:rPr dirty="0" sz="1400" spc="-5">
                <a:latin typeface="BM DoHyeon"/>
                <a:cs typeface="BM DoHyeon"/>
              </a:rPr>
              <a:t>Mongolia </a:t>
            </a:r>
            <a:r>
              <a:rPr dirty="0" sz="1400" spc="-155">
                <a:latin typeface="BM DoHyeon"/>
                <a:cs typeface="BM DoHyeon"/>
              </a:rPr>
              <a:t>Cashmere </a:t>
            </a:r>
            <a:r>
              <a:rPr dirty="0" sz="1400" spc="-100">
                <a:latin typeface="BM DoHyeon"/>
                <a:cs typeface="BM DoHyeon"/>
              </a:rPr>
              <a:t>Special</a:t>
            </a:r>
            <a:r>
              <a:rPr dirty="0" sz="1400" spc="-90">
                <a:latin typeface="BM DoHyeon"/>
                <a:cs typeface="BM DoHyeon"/>
              </a:rPr>
              <a:t> </a:t>
            </a:r>
            <a:r>
              <a:rPr dirty="0" sz="1400" spc="-80">
                <a:latin typeface="BM DoHyeon"/>
                <a:cs typeface="BM DoHyeon"/>
              </a:rPr>
              <a:t>Zone</a:t>
            </a:r>
            <a:endParaRPr sz="1400">
              <a:latin typeface="BM DoHyeon"/>
              <a:cs typeface="BM DoHyeon"/>
            </a:endParaRPr>
          </a:p>
          <a:p>
            <a:pPr marL="74930">
              <a:lnSpc>
                <a:spcPct val="100000"/>
              </a:lnSpc>
              <a:spcBef>
                <a:spcPts val="840"/>
              </a:spcBef>
            </a:pPr>
            <a:r>
              <a:rPr dirty="0" sz="1400" spc="60">
                <a:latin typeface="BM DoHyeon"/>
                <a:cs typeface="BM DoHyeon"/>
              </a:rPr>
              <a:t>③ </a:t>
            </a:r>
            <a:r>
              <a:rPr dirty="0" sz="1400" spc="-5">
                <a:latin typeface="BM DoHyeon"/>
                <a:cs typeface="BM DoHyeon"/>
              </a:rPr>
              <a:t>Mongolia </a:t>
            </a:r>
            <a:r>
              <a:rPr dirty="0" sz="1400" spc="-100">
                <a:latin typeface="BM DoHyeon"/>
                <a:cs typeface="BM DoHyeon"/>
              </a:rPr>
              <a:t>certification</a:t>
            </a:r>
            <a:r>
              <a:rPr dirty="0" sz="1400" spc="45">
                <a:latin typeface="BM DoHyeon"/>
                <a:cs typeface="BM DoHyeon"/>
              </a:rPr>
              <a:t> </a:t>
            </a:r>
            <a:r>
              <a:rPr dirty="0" sz="1400" spc="-170">
                <a:latin typeface="BM DoHyeon"/>
                <a:cs typeface="BM DoHyeon"/>
              </a:rPr>
              <a:t>mark</a:t>
            </a:r>
            <a:endParaRPr sz="1400">
              <a:latin typeface="BM DoHyeon"/>
              <a:cs typeface="BM DoHyeo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21293" y="4635474"/>
            <a:ext cx="3061970" cy="130619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400" spc="-50" b="1">
                <a:latin typeface="Noto Sans CJK HK"/>
                <a:cs typeface="Noto Sans CJK HK"/>
              </a:rPr>
              <a:t>3. </a:t>
            </a:r>
            <a:r>
              <a:rPr dirty="0" sz="1400" spc="-70" b="1">
                <a:latin typeface="Noto Sans CJK HK"/>
                <a:cs typeface="Noto Sans CJK HK"/>
              </a:rPr>
              <a:t>Tourist</a:t>
            </a:r>
            <a:r>
              <a:rPr dirty="0" sz="1400" spc="95" b="1">
                <a:latin typeface="Noto Sans CJK HK"/>
                <a:cs typeface="Noto Sans CJK HK"/>
              </a:rPr>
              <a:t> </a:t>
            </a:r>
            <a:r>
              <a:rPr dirty="0" sz="1400" spc="-45" b="1">
                <a:latin typeface="Noto Sans CJK HK"/>
                <a:cs typeface="Noto Sans CJK HK"/>
              </a:rPr>
              <a:t>information</a:t>
            </a:r>
            <a:endParaRPr sz="1400">
              <a:latin typeface="Noto Sans CJK HK"/>
              <a:cs typeface="Noto Sans CJK HK"/>
            </a:endParaRPr>
          </a:p>
          <a:p>
            <a:pPr marL="74930">
              <a:lnSpc>
                <a:spcPct val="100000"/>
              </a:lnSpc>
              <a:spcBef>
                <a:spcPts val="840"/>
              </a:spcBef>
            </a:pPr>
            <a:r>
              <a:rPr dirty="0" sz="1400" spc="60">
                <a:latin typeface="BM DoHyeon"/>
                <a:cs typeface="BM DoHyeon"/>
              </a:rPr>
              <a:t>① </a:t>
            </a:r>
            <a:r>
              <a:rPr dirty="0" sz="1400" spc="-155">
                <a:latin typeface="BM DoHyeon"/>
                <a:cs typeface="BM DoHyeon"/>
              </a:rPr>
              <a:t>Cashmere </a:t>
            </a:r>
            <a:r>
              <a:rPr dirty="0" sz="1400" spc="-100">
                <a:latin typeface="BM DoHyeon"/>
                <a:cs typeface="BM DoHyeon"/>
              </a:rPr>
              <a:t>Special</a:t>
            </a:r>
            <a:r>
              <a:rPr dirty="0" sz="1400" spc="-125">
                <a:latin typeface="BM DoHyeon"/>
                <a:cs typeface="BM DoHyeon"/>
              </a:rPr>
              <a:t> </a:t>
            </a:r>
            <a:r>
              <a:rPr dirty="0" sz="1400" spc="-80">
                <a:latin typeface="BM DoHyeon"/>
                <a:cs typeface="BM DoHyeon"/>
              </a:rPr>
              <a:t>Zone</a:t>
            </a:r>
            <a:endParaRPr sz="1400">
              <a:latin typeface="BM DoHyeon"/>
              <a:cs typeface="BM DoHyeon"/>
            </a:endParaRPr>
          </a:p>
          <a:p>
            <a:pPr marL="74930">
              <a:lnSpc>
                <a:spcPct val="100000"/>
              </a:lnSpc>
              <a:spcBef>
                <a:spcPts val="840"/>
              </a:spcBef>
            </a:pPr>
            <a:r>
              <a:rPr dirty="0" sz="1400" spc="60">
                <a:latin typeface="BM DoHyeon"/>
                <a:cs typeface="BM DoHyeon"/>
              </a:rPr>
              <a:t>② </a:t>
            </a:r>
            <a:r>
              <a:rPr dirty="0" sz="1400" spc="-95">
                <a:latin typeface="BM DoHyeon"/>
                <a:cs typeface="BM DoHyeon"/>
              </a:rPr>
              <a:t>Sightseeing </a:t>
            </a:r>
            <a:r>
              <a:rPr dirty="0" sz="1400" spc="-65">
                <a:latin typeface="BM DoHyeon"/>
                <a:cs typeface="BM DoHyeon"/>
              </a:rPr>
              <a:t>and </a:t>
            </a:r>
            <a:r>
              <a:rPr dirty="0" sz="1400" spc="-50">
                <a:latin typeface="BM DoHyeon"/>
                <a:cs typeface="BM DoHyeon"/>
              </a:rPr>
              <a:t>food</a:t>
            </a:r>
            <a:r>
              <a:rPr dirty="0" sz="1400" spc="165">
                <a:latin typeface="BM DoHyeon"/>
                <a:cs typeface="BM DoHyeon"/>
              </a:rPr>
              <a:t> </a:t>
            </a:r>
            <a:r>
              <a:rPr dirty="0" sz="1400" spc="-100">
                <a:latin typeface="BM DoHyeon"/>
                <a:cs typeface="BM DoHyeon"/>
              </a:rPr>
              <a:t>information</a:t>
            </a:r>
            <a:endParaRPr sz="1400">
              <a:latin typeface="BM DoHyeon"/>
              <a:cs typeface="BM DoHyeon"/>
            </a:endParaRPr>
          </a:p>
          <a:p>
            <a:pPr marL="74930">
              <a:lnSpc>
                <a:spcPct val="100000"/>
              </a:lnSpc>
              <a:spcBef>
                <a:spcPts val="840"/>
              </a:spcBef>
            </a:pPr>
            <a:r>
              <a:rPr dirty="0" sz="1400" spc="60">
                <a:latin typeface="BM DoHyeon"/>
                <a:cs typeface="BM DoHyeon"/>
              </a:rPr>
              <a:t>③ </a:t>
            </a:r>
            <a:r>
              <a:rPr dirty="0" sz="1400" spc="-5">
                <a:latin typeface="BM DoHyeon"/>
                <a:cs typeface="BM DoHyeon"/>
              </a:rPr>
              <a:t>Mongolia </a:t>
            </a:r>
            <a:r>
              <a:rPr dirty="0" sz="1400" spc="-114">
                <a:latin typeface="BM DoHyeon"/>
                <a:cs typeface="BM DoHyeon"/>
              </a:rPr>
              <a:t>tourist</a:t>
            </a:r>
            <a:r>
              <a:rPr dirty="0" sz="1400" spc="30">
                <a:latin typeface="BM DoHyeon"/>
                <a:cs typeface="BM DoHyeon"/>
              </a:rPr>
              <a:t> </a:t>
            </a:r>
            <a:r>
              <a:rPr dirty="0" sz="1400" spc="-95">
                <a:latin typeface="BM DoHyeon"/>
                <a:cs typeface="BM DoHyeon"/>
              </a:rPr>
              <a:t>information</a:t>
            </a:r>
            <a:endParaRPr sz="1400">
              <a:latin typeface="BM DoHyeon"/>
              <a:cs typeface="BM DoHyeo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712419" y="229565"/>
            <a:ext cx="5069840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40">
                <a:solidFill>
                  <a:srgbClr val="000000"/>
                </a:solidFill>
              </a:rPr>
              <a:t>TALENT</a:t>
            </a:r>
            <a:r>
              <a:rPr dirty="0" sz="1800" spc="-165">
                <a:solidFill>
                  <a:srgbClr val="000000"/>
                </a:solidFill>
              </a:rPr>
              <a:t> </a:t>
            </a:r>
            <a:r>
              <a:rPr dirty="0" sz="1800" spc="95">
                <a:solidFill>
                  <a:srgbClr val="000000"/>
                </a:solidFill>
              </a:rPr>
              <a:t>PLATFORM</a:t>
            </a:r>
            <a:r>
              <a:rPr dirty="0" sz="1800" spc="-90">
                <a:solidFill>
                  <a:srgbClr val="000000"/>
                </a:solidFill>
              </a:rPr>
              <a:t> </a:t>
            </a:r>
            <a:r>
              <a:rPr dirty="0" sz="1800" spc="75">
                <a:solidFill>
                  <a:srgbClr val="000000"/>
                </a:solidFill>
              </a:rPr>
              <a:t>QR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75">
                <a:solidFill>
                  <a:srgbClr val="000000"/>
                </a:solidFill>
              </a:rPr>
              <a:t>CODE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5">
                <a:solidFill>
                  <a:srgbClr val="000000"/>
                </a:solidFill>
              </a:rPr>
              <a:t>SYSTEM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525" y="0"/>
            <a:ext cx="12209145" cy="6858000"/>
            <a:chOff x="-13525" y="0"/>
            <a:chExt cx="1220914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09598"/>
              <a:ext cx="12191999" cy="6248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5216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635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1" y="585977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 h="0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067288" y="135636"/>
              <a:ext cx="1048511" cy="380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510667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000000"/>
                </a:solidFill>
                <a:latin typeface="Noto Sans CJK HK"/>
                <a:cs typeface="Noto Sans CJK HK"/>
              </a:rPr>
              <a:t>4-5	</a:t>
            </a: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35">
                <a:solidFill>
                  <a:srgbClr val="000000"/>
                </a:solidFill>
              </a:rPr>
              <a:t>TALENT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95">
                <a:solidFill>
                  <a:srgbClr val="000000"/>
                </a:solidFill>
              </a:rPr>
              <a:t>PLATFORM</a:t>
            </a:r>
            <a:r>
              <a:rPr dirty="0" sz="1800" spc="-135">
                <a:solidFill>
                  <a:srgbClr val="000000"/>
                </a:solidFill>
              </a:rPr>
              <a:t> </a:t>
            </a:r>
            <a:r>
              <a:rPr dirty="0" sz="1800" spc="-35">
                <a:solidFill>
                  <a:srgbClr val="000000"/>
                </a:solidFill>
              </a:rPr>
              <a:t>DISTINCTION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24400" y="1522475"/>
            <a:ext cx="5257800" cy="1068705"/>
            <a:chOff x="4724400" y="1522475"/>
            <a:chExt cx="5257800" cy="1068705"/>
          </a:xfrm>
        </p:grpSpPr>
        <p:sp>
          <p:nvSpPr>
            <p:cNvPr id="10" name="object 10"/>
            <p:cNvSpPr/>
            <p:nvPr/>
          </p:nvSpPr>
          <p:spPr>
            <a:xfrm>
              <a:off x="9067800" y="1676399"/>
              <a:ext cx="914400" cy="914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334500" y="1673351"/>
              <a:ext cx="381000" cy="381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24400" y="1554479"/>
              <a:ext cx="914400" cy="914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91100" y="1522475"/>
              <a:ext cx="381000" cy="381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609456" y="1389633"/>
            <a:ext cx="183133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5" b="1">
                <a:latin typeface="Noto Sans CJK HK"/>
                <a:cs typeface="Noto Sans CJK HK"/>
              </a:rPr>
              <a:t>Mongolian</a:t>
            </a:r>
            <a:r>
              <a:rPr dirty="0" sz="1400" spc="114" b="1">
                <a:latin typeface="Noto Sans CJK HK"/>
                <a:cs typeface="Noto Sans CJK HK"/>
              </a:rPr>
              <a:t> </a:t>
            </a:r>
            <a:r>
              <a:rPr dirty="0" sz="1400" spc="-50" b="1">
                <a:latin typeface="Noto Sans CJK HK"/>
                <a:cs typeface="Noto Sans CJK HK"/>
              </a:rPr>
              <a:t>Cashmere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23334" y="1261363"/>
            <a:ext cx="139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latin typeface="Noto Sans CJK HK"/>
                <a:cs typeface="Noto Sans CJK HK"/>
              </a:rPr>
              <a:t>british </a:t>
            </a:r>
            <a:r>
              <a:rPr dirty="0" sz="1400" spc="-60" b="1">
                <a:latin typeface="Noto Sans CJK HK"/>
                <a:cs typeface="Noto Sans CJK HK"/>
              </a:rPr>
              <a:t>black</a:t>
            </a:r>
            <a:r>
              <a:rPr dirty="0" sz="1400" spc="70" b="1">
                <a:latin typeface="Noto Sans CJK HK"/>
                <a:cs typeface="Noto Sans CJK HK"/>
              </a:rPr>
              <a:t> </a:t>
            </a:r>
            <a:r>
              <a:rPr dirty="0" sz="1400" spc="-60" b="1">
                <a:latin typeface="Noto Sans CJK HK"/>
                <a:cs typeface="Noto Sans CJK HK"/>
              </a:rPr>
              <a:t>tea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496043" y="2514600"/>
            <a:ext cx="914400" cy="954405"/>
            <a:chOff x="9496043" y="2514600"/>
            <a:chExt cx="914400" cy="954405"/>
          </a:xfrm>
        </p:grpSpPr>
        <p:sp>
          <p:nvSpPr>
            <p:cNvPr id="17" name="object 17"/>
            <p:cNvSpPr/>
            <p:nvPr/>
          </p:nvSpPr>
          <p:spPr>
            <a:xfrm>
              <a:off x="9496043" y="2514600"/>
              <a:ext cx="914400" cy="914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762743" y="3087623"/>
              <a:ext cx="381000" cy="3810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463278" y="3471417"/>
            <a:ext cx="98234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latin typeface="Noto Sans CJK HK"/>
                <a:cs typeface="Noto Sans CJK HK"/>
              </a:rPr>
              <a:t>chinese</a:t>
            </a:r>
            <a:r>
              <a:rPr dirty="0" sz="1400" spc="120" b="1">
                <a:latin typeface="Noto Sans CJK HK"/>
                <a:cs typeface="Noto Sans CJK HK"/>
              </a:rPr>
              <a:t> </a:t>
            </a:r>
            <a:r>
              <a:rPr dirty="0" sz="1400" spc="-60" b="1">
                <a:latin typeface="Noto Sans CJK HK"/>
                <a:cs typeface="Noto Sans CJK HK"/>
              </a:rPr>
              <a:t>tea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67400" y="1600200"/>
            <a:ext cx="914400" cy="914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862573" y="1322273"/>
            <a:ext cx="10217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5" b="1">
                <a:latin typeface="Noto Sans CJK HK"/>
                <a:cs typeface="Noto Sans CJK HK"/>
              </a:rPr>
              <a:t>french</a:t>
            </a:r>
            <a:r>
              <a:rPr dirty="0" sz="1400" spc="100" b="1">
                <a:latin typeface="Noto Sans CJK HK"/>
                <a:cs typeface="Noto Sans CJK HK"/>
              </a:rPr>
              <a:t> </a:t>
            </a:r>
            <a:r>
              <a:rPr dirty="0" sz="1400" spc="-60" b="1">
                <a:latin typeface="Noto Sans CJK HK"/>
                <a:cs typeface="Noto Sans CJK HK"/>
              </a:rPr>
              <a:t>wine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71955" y="1406652"/>
            <a:ext cx="5210810" cy="914400"/>
            <a:chOff x="1171955" y="1406652"/>
            <a:chExt cx="5210810" cy="914400"/>
          </a:xfrm>
        </p:grpSpPr>
        <p:sp>
          <p:nvSpPr>
            <p:cNvPr id="23" name="object 23"/>
            <p:cNvSpPr/>
            <p:nvPr/>
          </p:nvSpPr>
          <p:spPr>
            <a:xfrm>
              <a:off x="5999988" y="1588008"/>
              <a:ext cx="382524" cy="3810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71955" y="1406652"/>
              <a:ext cx="914400" cy="9144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78230" y="1143126"/>
            <a:ext cx="14986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latin typeface="Noto Sans CJK HK"/>
                <a:cs typeface="Noto Sans CJK HK"/>
              </a:rPr>
              <a:t>Canadian</a:t>
            </a:r>
            <a:r>
              <a:rPr dirty="0" sz="1400" spc="105" b="1">
                <a:latin typeface="Noto Sans CJK HK"/>
                <a:cs typeface="Noto Sans CJK HK"/>
              </a:rPr>
              <a:t> </a:t>
            </a:r>
            <a:r>
              <a:rPr dirty="0" sz="1400" spc="-55" b="1">
                <a:latin typeface="Noto Sans CJK HK"/>
                <a:cs typeface="Noto Sans CJK HK"/>
              </a:rPr>
              <a:t>Lobster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95755" y="2622804"/>
            <a:ext cx="914400" cy="914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61796" y="2345512"/>
            <a:ext cx="163703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0" b="1">
                <a:latin typeface="Noto Sans CJK HK"/>
                <a:cs typeface="Noto Sans CJK HK"/>
              </a:rPr>
              <a:t>American</a:t>
            </a:r>
            <a:r>
              <a:rPr dirty="0" sz="1400" spc="114" b="1">
                <a:latin typeface="Noto Sans CJK HK"/>
                <a:cs typeface="Noto Sans CJK HK"/>
              </a:rPr>
              <a:t> </a:t>
            </a:r>
            <a:r>
              <a:rPr dirty="0" sz="1400" spc="-25" b="1">
                <a:latin typeface="Noto Sans CJK HK"/>
                <a:cs typeface="Noto Sans CJK HK"/>
              </a:rPr>
              <a:t>Almonds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62455" y="1943100"/>
            <a:ext cx="8234680" cy="4418330"/>
            <a:chOff x="1362455" y="1943100"/>
            <a:chExt cx="8234680" cy="4418330"/>
          </a:xfrm>
        </p:grpSpPr>
        <p:sp>
          <p:nvSpPr>
            <p:cNvPr id="29" name="object 29"/>
            <p:cNvSpPr/>
            <p:nvPr/>
          </p:nvSpPr>
          <p:spPr>
            <a:xfrm>
              <a:off x="1438655" y="1943100"/>
              <a:ext cx="381000" cy="3810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62455" y="2590800"/>
              <a:ext cx="381000" cy="3810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595372" y="4608576"/>
              <a:ext cx="7001509" cy="1752600"/>
            </a:xfrm>
            <a:custGeom>
              <a:avLst/>
              <a:gdLst/>
              <a:ahLst/>
              <a:cxnLst/>
              <a:rect l="l" t="t" r="r" b="b"/>
              <a:pathLst>
                <a:path w="7001509" h="1752600">
                  <a:moveTo>
                    <a:pt x="6809232" y="0"/>
                  </a:moveTo>
                  <a:lnTo>
                    <a:pt x="191896" y="0"/>
                  </a:lnTo>
                  <a:lnTo>
                    <a:pt x="147916" y="5071"/>
                  </a:lnTo>
                  <a:lnTo>
                    <a:pt x="107533" y="19515"/>
                  </a:lnTo>
                  <a:lnTo>
                    <a:pt x="71901" y="42177"/>
                  </a:lnTo>
                  <a:lnTo>
                    <a:pt x="42177" y="71901"/>
                  </a:lnTo>
                  <a:lnTo>
                    <a:pt x="19515" y="107533"/>
                  </a:lnTo>
                  <a:lnTo>
                    <a:pt x="5071" y="147916"/>
                  </a:lnTo>
                  <a:lnTo>
                    <a:pt x="0" y="191897"/>
                  </a:lnTo>
                  <a:lnTo>
                    <a:pt x="0" y="1560639"/>
                  </a:lnTo>
                  <a:lnTo>
                    <a:pt x="5071" y="1604655"/>
                  </a:lnTo>
                  <a:lnTo>
                    <a:pt x="19515" y="1645060"/>
                  </a:lnTo>
                  <a:lnTo>
                    <a:pt x="42177" y="1680702"/>
                  </a:lnTo>
                  <a:lnTo>
                    <a:pt x="71901" y="1710429"/>
                  </a:lnTo>
                  <a:lnTo>
                    <a:pt x="107533" y="1733089"/>
                  </a:lnTo>
                  <a:lnTo>
                    <a:pt x="147916" y="1747530"/>
                  </a:lnTo>
                  <a:lnTo>
                    <a:pt x="191896" y="1752600"/>
                  </a:lnTo>
                  <a:lnTo>
                    <a:pt x="6809232" y="1752600"/>
                  </a:lnTo>
                  <a:lnTo>
                    <a:pt x="6853259" y="1747530"/>
                  </a:lnTo>
                  <a:lnTo>
                    <a:pt x="6893676" y="1733089"/>
                  </a:lnTo>
                  <a:lnTo>
                    <a:pt x="6929330" y="1710429"/>
                  </a:lnTo>
                  <a:lnTo>
                    <a:pt x="6959068" y="1680702"/>
                  </a:lnTo>
                  <a:lnTo>
                    <a:pt x="6981737" y="1645060"/>
                  </a:lnTo>
                  <a:lnTo>
                    <a:pt x="6996184" y="1604655"/>
                  </a:lnTo>
                  <a:lnTo>
                    <a:pt x="7001256" y="1560639"/>
                  </a:lnTo>
                  <a:lnTo>
                    <a:pt x="7001256" y="191897"/>
                  </a:lnTo>
                  <a:lnTo>
                    <a:pt x="6996184" y="147916"/>
                  </a:lnTo>
                  <a:lnTo>
                    <a:pt x="6981737" y="107533"/>
                  </a:lnTo>
                  <a:lnTo>
                    <a:pt x="6959068" y="71901"/>
                  </a:lnTo>
                  <a:lnTo>
                    <a:pt x="6929330" y="42177"/>
                  </a:lnTo>
                  <a:lnTo>
                    <a:pt x="6893676" y="19515"/>
                  </a:lnTo>
                  <a:lnTo>
                    <a:pt x="6853259" y="5071"/>
                  </a:lnTo>
                  <a:lnTo>
                    <a:pt x="680923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745994" y="4724986"/>
            <a:ext cx="6617334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Products </a:t>
            </a: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sold 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in </a:t>
            </a: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TALENT </a:t>
            </a:r>
            <a:r>
              <a:rPr dirty="0" sz="1400" spc="-70" b="1">
                <a:solidFill>
                  <a:srgbClr val="FFFF00"/>
                </a:solidFill>
                <a:latin typeface="Noto Sans CJK HK"/>
                <a:cs typeface="Noto Sans CJK HK"/>
              </a:rPr>
              <a:t>STORE </a:t>
            </a:r>
            <a:r>
              <a:rPr dirty="0" sz="1400" spc="-60" b="1">
                <a:solidFill>
                  <a:srgbClr val="FFFFFF"/>
                </a:solidFill>
                <a:latin typeface="Noto Sans CJK HK"/>
                <a:cs typeface="Noto Sans CJK HK"/>
              </a:rPr>
              <a:t>are </a:t>
            </a: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mainly </a:t>
            </a:r>
            <a:r>
              <a:rPr dirty="0" sz="1400" spc="-35" b="1">
                <a:solidFill>
                  <a:srgbClr val="FFFFFF"/>
                </a:solidFill>
                <a:latin typeface="Noto Sans CJK HK"/>
                <a:cs typeface="Noto Sans CJK HK"/>
              </a:rPr>
              <a:t>sold </a:t>
            </a:r>
            <a:r>
              <a:rPr dirty="0" sz="1400" spc="-60" b="1">
                <a:solidFill>
                  <a:srgbClr val="FFFFFF"/>
                </a:solidFill>
                <a:latin typeface="Noto Sans CJK HK"/>
                <a:cs typeface="Noto Sans CJK HK"/>
              </a:rPr>
              <a:t>with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local </a:t>
            </a: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specialties, 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It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is  </a:t>
            </a: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composed </a:t>
            </a: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mainly </a:t>
            </a:r>
            <a:r>
              <a:rPr dirty="0" sz="1400" spc="-20" b="1">
                <a:solidFill>
                  <a:srgbClr val="FFFFFF"/>
                </a:solidFill>
                <a:latin typeface="Noto Sans CJK HK"/>
                <a:cs typeface="Noto Sans CJK HK"/>
              </a:rPr>
              <a:t>of 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products </a:t>
            </a: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that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cannot </a:t>
            </a:r>
            <a:r>
              <a:rPr dirty="0" sz="1400" spc="-35" b="1">
                <a:solidFill>
                  <a:srgbClr val="FFFFFF"/>
                </a:solidFill>
                <a:latin typeface="Noto Sans CJK HK"/>
                <a:cs typeface="Noto Sans CJK HK"/>
              </a:rPr>
              <a:t>be </a:t>
            </a: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easily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accessed 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in general  </a:t>
            </a:r>
            <a:r>
              <a:rPr dirty="0" sz="1400" spc="-30" b="1">
                <a:solidFill>
                  <a:srgbClr val="FFFFFF"/>
                </a:solidFill>
                <a:latin typeface="Noto Sans CJK HK"/>
                <a:cs typeface="Noto Sans CJK HK"/>
              </a:rPr>
              <a:t>shopping </a:t>
            </a:r>
            <a:r>
              <a:rPr dirty="0" sz="1400" spc="-60" b="1">
                <a:solidFill>
                  <a:srgbClr val="FFFFFF"/>
                </a:solidFill>
                <a:latin typeface="Noto Sans CJK HK"/>
                <a:cs typeface="Noto Sans CJK HK"/>
              </a:rPr>
              <a:t>malls </a:t>
            </a: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or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direct </a:t>
            </a: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purchase sites. </a:t>
            </a:r>
            <a:r>
              <a:rPr dirty="0" sz="1400" spc="90" b="1">
                <a:solidFill>
                  <a:srgbClr val="FFFFFF"/>
                </a:solidFill>
                <a:latin typeface="Noto Sans CJK HK"/>
                <a:cs typeface="Noto Sans CJK HK"/>
              </a:rPr>
              <a:t>A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special 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product </a:t>
            </a: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for XGP </a:t>
            </a: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members,  </a:t>
            </a: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but 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only </a:t>
            </a:r>
            <a:r>
              <a:rPr dirty="0" sz="1400" spc="-60" b="1">
                <a:solidFill>
                  <a:srgbClr val="FFFFFF"/>
                </a:solidFill>
                <a:latin typeface="Noto Sans CJK HK"/>
                <a:cs typeface="Noto Sans CJK HK"/>
              </a:rPr>
              <a:t>at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TALENT 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TOKEN</a:t>
            </a:r>
            <a:r>
              <a:rPr dirty="0" sz="1400" spc="19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60" b="1">
                <a:solidFill>
                  <a:srgbClr val="FFFFFF"/>
                </a:solidFill>
                <a:latin typeface="Noto Sans CJK HK"/>
                <a:cs typeface="Noto Sans CJK HK"/>
              </a:rPr>
              <a:t>at </a:t>
            </a:r>
            <a:r>
              <a:rPr dirty="0" sz="1400" spc="-70" b="1">
                <a:solidFill>
                  <a:srgbClr val="FFFFFF"/>
                </a:solidFill>
                <a:latin typeface="Noto Sans CJK HK"/>
                <a:cs typeface="Noto Sans CJK HK"/>
              </a:rPr>
              <a:t>a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special price </a:t>
            </a: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You </a:t>
            </a:r>
            <a:r>
              <a:rPr dirty="0" sz="1400" spc="-65" b="1">
                <a:solidFill>
                  <a:srgbClr val="FFFFFF"/>
                </a:solidFill>
                <a:latin typeface="Noto Sans CJK HK"/>
                <a:cs typeface="Noto Sans CJK HK"/>
              </a:rPr>
              <a:t>will </a:t>
            </a: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receive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special benefits.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646664" y="2324100"/>
            <a:ext cx="1126490" cy="4037329"/>
            <a:chOff x="10646664" y="2324100"/>
            <a:chExt cx="1126490" cy="4037329"/>
          </a:xfrm>
        </p:grpSpPr>
        <p:sp>
          <p:nvSpPr>
            <p:cNvPr id="34" name="object 34"/>
            <p:cNvSpPr/>
            <p:nvPr/>
          </p:nvSpPr>
          <p:spPr>
            <a:xfrm>
              <a:off x="10646664" y="2324100"/>
              <a:ext cx="914400" cy="9144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934700" y="2857500"/>
              <a:ext cx="381000" cy="3810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858500" y="5446776"/>
              <a:ext cx="914400" cy="9144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138916" y="5971032"/>
              <a:ext cx="381000" cy="3810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0281666" y="2043176"/>
            <a:ext cx="16910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5" b="1">
                <a:latin typeface="Noto Sans CJK HK"/>
                <a:cs typeface="Noto Sans CJK HK"/>
              </a:rPr>
              <a:t>Korean </a:t>
            </a:r>
            <a:r>
              <a:rPr dirty="0" sz="1400" spc="-50" b="1">
                <a:latin typeface="Noto Sans CJK HK"/>
                <a:cs typeface="Noto Sans CJK HK"/>
              </a:rPr>
              <a:t>red</a:t>
            </a:r>
            <a:r>
              <a:rPr dirty="0" sz="1400" spc="90" b="1">
                <a:latin typeface="Noto Sans CJK HK"/>
                <a:cs typeface="Noto Sans CJK HK"/>
              </a:rPr>
              <a:t> </a:t>
            </a:r>
            <a:r>
              <a:rPr dirty="0" sz="1400" spc="-25" b="1">
                <a:latin typeface="Noto Sans CJK HK"/>
                <a:cs typeface="Noto Sans CJK HK"/>
              </a:rPr>
              <a:t>ginseng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14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655045" y="5161534"/>
            <a:ext cx="13493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5" b="1">
                <a:latin typeface="Noto Sans CJK HK"/>
                <a:cs typeface="Noto Sans CJK HK"/>
              </a:rPr>
              <a:t>Australian</a:t>
            </a:r>
            <a:r>
              <a:rPr dirty="0" sz="1400" spc="120" b="1">
                <a:latin typeface="Noto Sans CJK HK"/>
                <a:cs typeface="Noto Sans CJK HK"/>
              </a:rPr>
              <a:t> </a:t>
            </a:r>
            <a:r>
              <a:rPr dirty="0" sz="1400" spc="-50" b="1">
                <a:latin typeface="Noto Sans CJK HK"/>
                <a:cs typeface="Noto Sans CJK HK"/>
              </a:rPr>
              <a:t>wool</a:t>
            </a:r>
            <a:endParaRPr sz="1400">
              <a:latin typeface="Noto Sans CJK HK"/>
              <a:cs typeface="Noto Sans CJK H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877506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000000"/>
                </a:solidFill>
                <a:latin typeface="Noto Sans CJK HK"/>
                <a:cs typeface="Noto Sans CJK HK"/>
              </a:rPr>
              <a:t>4-6	</a:t>
            </a: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140">
                <a:solidFill>
                  <a:srgbClr val="000000"/>
                </a:solidFill>
              </a:rPr>
              <a:t> </a:t>
            </a:r>
            <a:r>
              <a:rPr dirty="0" sz="1800" spc="35">
                <a:solidFill>
                  <a:srgbClr val="000000"/>
                </a:solidFill>
              </a:rPr>
              <a:t>TALENT</a:t>
            </a:r>
            <a:r>
              <a:rPr dirty="0" sz="1800" spc="-145">
                <a:solidFill>
                  <a:srgbClr val="000000"/>
                </a:solidFill>
              </a:rPr>
              <a:t> </a:t>
            </a:r>
            <a:r>
              <a:rPr dirty="0" sz="1800" spc="-5">
                <a:solidFill>
                  <a:srgbClr val="000000"/>
                </a:solidFill>
              </a:rPr>
              <a:t>LIVE</a:t>
            </a:r>
            <a:r>
              <a:rPr dirty="0" sz="1800" spc="-120">
                <a:solidFill>
                  <a:srgbClr val="000000"/>
                </a:solidFill>
              </a:rPr>
              <a:t> </a:t>
            </a:r>
            <a:r>
              <a:rPr dirty="0" sz="1800" spc="90">
                <a:solidFill>
                  <a:srgbClr val="000000"/>
                </a:solidFill>
              </a:rPr>
              <a:t>COMMERCE</a:t>
            </a:r>
            <a:r>
              <a:rPr dirty="0" sz="1800" spc="-130">
                <a:solidFill>
                  <a:srgbClr val="000000"/>
                </a:solidFill>
              </a:rPr>
              <a:t> </a:t>
            </a:r>
            <a:r>
              <a:rPr dirty="0" sz="1800" spc="20">
                <a:solidFill>
                  <a:srgbClr val="C00000"/>
                </a:solidFill>
              </a:rPr>
              <a:t>(Scheduled</a:t>
            </a:r>
            <a:r>
              <a:rPr dirty="0" sz="1800" spc="-180">
                <a:solidFill>
                  <a:srgbClr val="C00000"/>
                </a:solidFill>
              </a:rPr>
              <a:t> </a:t>
            </a:r>
            <a:r>
              <a:rPr dirty="0" sz="1800" spc="5">
                <a:solidFill>
                  <a:srgbClr val="C00000"/>
                </a:solidFill>
              </a:rPr>
              <a:t>for</a:t>
            </a:r>
            <a:r>
              <a:rPr dirty="0" sz="1800" spc="-145">
                <a:solidFill>
                  <a:srgbClr val="C00000"/>
                </a:solidFill>
              </a:rPr>
              <a:t> </a:t>
            </a:r>
            <a:r>
              <a:rPr dirty="0" sz="1800" spc="50">
                <a:solidFill>
                  <a:srgbClr val="C00000"/>
                </a:solidFill>
              </a:rPr>
              <a:t>the</a:t>
            </a:r>
            <a:r>
              <a:rPr dirty="0" sz="1800" spc="-140">
                <a:solidFill>
                  <a:srgbClr val="C00000"/>
                </a:solidFill>
              </a:rPr>
              <a:t> </a:t>
            </a:r>
            <a:r>
              <a:rPr dirty="0" sz="1800" spc="50">
                <a:solidFill>
                  <a:srgbClr val="C00000"/>
                </a:solidFill>
              </a:rPr>
              <a:t>second</a:t>
            </a:r>
            <a:r>
              <a:rPr dirty="0" sz="1800" spc="-165">
                <a:solidFill>
                  <a:srgbClr val="C00000"/>
                </a:solidFill>
              </a:rPr>
              <a:t> </a:t>
            </a:r>
            <a:r>
              <a:rPr dirty="0" sz="1800" spc="20">
                <a:solidFill>
                  <a:srgbClr val="C00000"/>
                </a:solidFill>
              </a:rPr>
              <a:t>half</a:t>
            </a:r>
            <a:r>
              <a:rPr dirty="0" sz="1800" spc="-145">
                <a:solidFill>
                  <a:srgbClr val="C00000"/>
                </a:solidFill>
              </a:rPr>
              <a:t> </a:t>
            </a:r>
            <a:r>
              <a:rPr dirty="0" sz="1800" spc="25">
                <a:solidFill>
                  <a:srgbClr val="C00000"/>
                </a:solidFill>
              </a:rPr>
              <a:t>of</a:t>
            </a:r>
            <a:r>
              <a:rPr dirty="0" sz="1800" spc="-140">
                <a:solidFill>
                  <a:srgbClr val="C00000"/>
                </a:solidFill>
              </a:rPr>
              <a:t> </a:t>
            </a:r>
            <a:r>
              <a:rPr dirty="0" sz="1800" spc="-100">
                <a:solidFill>
                  <a:srgbClr val="C00000"/>
                </a:solidFill>
              </a:rPr>
              <a:t>2023)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40393" y="1515110"/>
            <a:ext cx="3087370" cy="4142104"/>
            <a:chOff x="8740393" y="1515110"/>
            <a:chExt cx="3087370" cy="4142104"/>
          </a:xfrm>
        </p:grpSpPr>
        <p:sp>
          <p:nvSpPr>
            <p:cNvPr id="4" name="object 4"/>
            <p:cNvSpPr/>
            <p:nvPr/>
          </p:nvSpPr>
          <p:spPr>
            <a:xfrm>
              <a:off x="8753093" y="1527810"/>
              <a:ext cx="3061970" cy="370840"/>
            </a:xfrm>
            <a:custGeom>
              <a:avLst/>
              <a:gdLst/>
              <a:ahLst/>
              <a:cxnLst/>
              <a:rect l="l" t="t" r="r" b="b"/>
              <a:pathLst>
                <a:path w="3061970" h="370839">
                  <a:moveTo>
                    <a:pt x="0" y="185165"/>
                  </a:moveTo>
                  <a:lnTo>
                    <a:pt x="6616" y="135951"/>
                  </a:lnTo>
                  <a:lnTo>
                    <a:pt x="25287" y="91722"/>
                  </a:lnTo>
                  <a:lnTo>
                    <a:pt x="54244" y="54244"/>
                  </a:lnTo>
                  <a:lnTo>
                    <a:pt x="91722" y="25287"/>
                  </a:lnTo>
                  <a:lnTo>
                    <a:pt x="135951" y="6616"/>
                  </a:lnTo>
                  <a:lnTo>
                    <a:pt x="185165" y="0"/>
                  </a:lnTo>
                  <a:lnTo>
                    <a:pt x="2876550" y="0"/>
                  </a:lnTo>
                  <a:lnTo>
                    <a:pt x="2925764" y="6616"/>
                  </a:lnTo>
                  <a:lnTo>
                    <a:pt x="2969993" y="25287"/>
                  </a:lnTo>
                  <a:lnTo>
                    <a:pt x="3007471" y="54244"/>
                  </a:lnTo>
                  <a:lnTo>
                    <a:pt x="3036428" y="91722"/>
                  </a:lnTo>
                  <a:lnTo>
                    <a:pt x="3055099" y="135951"/>
                  </a:lnTo>
                  <a:lnTo>
                    <a:pt x="3061715" y="185165"/>
                  </a:lnTo>
                  <a:lnTo>
                    <a:pt x="3055099" y="234380"/>
                  </a:lnTo>
                  <a:lnTo>
                    <a:pt x="3036428" y="278609"/>
                  </a:lnTo>
                  <a:lnTo>
                    <a:pt x="3007471" y="316087"/>
                  </a:lnTo>
                  <a:lnTo>
                    <a:pt x="2969993" y="345044"/>
                  </a:lnTo>
                  <a:lnTo>
                    <a:pt x="2925764" y="363715"/>
                  </a:lnTo>
                  <a:lnTo>
                    <a:pt x="2876550" y="370331"/>
                  </a:lnTo>
                  <a:lnTo>
                    <a:pt x="185165" y="370331"/>
                  </a:lnTo>
                  <a:lnTo>
                    <a:pt x="135951" y="363715"/>
                  </a:lnTo>
                  <a:lnTo>
                    <a:pt x="91722" y="345044"/>
                  </a:lnTo>
                  <a:lnTo>
                    <a:pt x="54244" y="316087"/>
                  </a:lnTo>
                  <a:lnTo>
                    <a:pt x="25287" y="278609"/>
                  </a:lnTo>
                  <a:lnTo>
                    <a:pt x="6616" y="234380"/>
                  </a:lnTo>
                  <a:lnTo>
                    <a:pt x="0" y="185165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753093" y="2152650"/>
              <a:ext cx="3061970" cy="368935"/>
            </a:xfrm>
            <a:custGeom>
              <a:avLst/>
              <a:gdLst/>
              <a:ahLst/>
              <a:cxnLst/>
              <a:rect l="l" t="t" r="r" b="b"/>
              <a:pathLst>
                <a:path w="3061970" h="368935">
                  <a:moveTo>
                    <a:pt x="0" y="184403"/>
                  </a:moveTo>
                  <a:lnTo>
                    <a:pt x="6586" y="135378"/>
                  </a:lnTo>
                  <a:lnTo>
                    <a:pt x="25174" y="91327"/>
                  </a:lnTo>
                  <a:lnTo>
                    <a:pt x="54006" y="54006"/>
                  </a:lnTo>
                  <a:lnTo>
                    <a:pt x="91327" y="25174"/>
                  </a:lnTo>
                  <a:lnTo>
                    <a:pt x="135378" y="6586"/>
                  </a:lnTo>
                  <a:lnTo>
                    <a:pt x="184403" y="0"/>
                  </a:lnTo>
                  <a:lnTo>
                    <a:pt x="2877311" y="0"/>
                  </a:lnTo>
                  <a:lnTo>
                    <a:pt x="2926337" y="6586"/>
                  </a:lnTo>
                  <a:lnTo>
                    <a:pt x="2970388" y="25174"/>
                  </a:lnTo>
                  <a:lnTo>
                    <a:pt x="3007709" y="54006"/>
                  </a:lnTo>
                  <a:lnTo>
                    <a:pt x="3036541" y="91327"/>
                  </a:lnTo>
                  <a:lnTo>
                    <a:pt x="3055129" y="135378"/>
                  </a:lnTo>
                  <a:lnTo>
                    <a:pt x="3061715" y="184403"/>
                  </a:lnTo>
                  <a:lnTo>
                    <a:pt x="3055129" y="233429"/>
                  </a:lnTo>
                  <a:lnTo>
                    <a:pt x="3036541" y="277480"/>
                  </a:lnTo>
                  <a:lnTo>
                    <a:pt x="3007709" y="314801"/>
                  </a:lnTo>
                  <a:lnTo>
                    <a:pt x="2970388" y="343633"/>
                  </a:lnTo>
                  <a:lnTo>
                    <a:pt x="2926337" y="362221"/>
                  </a:lnTo>
                  <a:lnTo>
                    <a:pt x="2877311" y="368808"/>
                  </a:lnTo>
                  <a:lnTo>
                    <a:pt x="184403" y="368808"/>
                  </a:lnTo>
                  <a:lnTo>
                    <a:pt x="135378" y="362221"/>
                  </a:lnTo>
                  <a:lnTo>
                    <a:pt x="91327" y="343633"/>
                  </a:lnTo>
                  <a:lnTo>
                    <a:pt x="54006" y="314801"/>
                  </a:lnTo>
                  <a:lnTo>
                    <a:pt x="25174" y="277480"/>
                  </a:lnTo>
                  <a:lnTo>
                    <a:pt x="6586" y="233429"/>
                  </a:lnTo>
                  <a:lnTo>
                    <a:pt x="0" y="184403"/>
                  </a:lnTo>
                  <a:close/>
                </a:path>
              </a:pathLst>
            </a:custGeom>
            <a:ln w="25399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53093" y="2760726"/>
              <a:ext cx="3061970" cy="368935"/>
            </a:xfrm>
            <a:custGeom>
              <a:avLst/>
              <a:gdLst/>
              <a:ahLst/>
              <a:cxnLst/>
              <a:rect l="l" t="t" r="r" b="b"/>
              <a:pathLst>
                <a:path w="3061970" h="368935">
                  <a:moveTo>
                    <a:pt x="0" y="184403"/>
                  </a:moveTo>
                  <a:lnTo>
                    <a:pt x="6586" y="135378"/>
                  </a:lnTo>
                  <a:lnTo>
                    <a:pt x="25174" y="91327"/>
                  </a:lnTo>
                  <a:lnTo>
                    <a:pt x="54006" y="54006"/>
                  </a:lnTo>
                  <a:lnTo>
                    <a:pt x="91327" y="25174"/>
                  </a:lnTo>
                  <a:lnTo>
                    <a:pt x="135378" y="6586"/>
                  </a:lnTo>
                  <a:lnTo>
                    <a:pt x="184403" y="0"/>
                  </a:lnTo>
                  <a:lnTo>
                    <a:pt x="2877311" y="0"/>
                  </a:lnTo>
                  <a:lnTo>
                    <a:pt x="2926337" y="6586"/>
                  </a:lnTo>
                  <a:lnTo>
                    <a:pt x="2970388" y="25174"/>
                  </a:lnTo>
                  <a:lnTo>
                    <a:pt x="3007709" y="54006"/>
                  </a:lnTo>
                  <a:lnTo>
                    <a:pt x="3036541" y="91327"/>
                  </a:lnTo>
                  <a:lnTo>
                    <a:pt x="3055129" y="135378"/>
                  </a:lnTo>
                  <a:lnTo>
                    <a:pt x="3061715" y="184403"/>
                  </a:lnTo>
                  <a:lnTo>
                    <a:pt x="3055129" y="233429"/>
                  </a:lnTo>
                  <a:lnTo>
                    <a:pt x="3036541" y="277480"/>
                  </a:lnTo>
                  <a:lnTo>
                    <a:pt x="3007709" y="314801"/>
                  </a:lnTo>
                  <a:lnTo>
                    <a:pt x="2970388" y="343633"/>
                  </a:lnTo>
                  <a:lnTo>
                    <a:pt x="2926337" y="362221"/>
                  </a:lnTo>
                  <a:lnTo>
                    <a:pt x="2877311" y="368808"/>
                  </a:lnTo>
                  <a:lnTo>
                    <a:pt x="184403" y="368808"/>
                  </a:lnTo>
                  <a:lnTo>
                    <a:pt x="135378" y="362221"/>
                  </a:lnTo>
                  <a:lnTo>
                    <a:pt x="91327" y="343633"/>
                  </a:lnTo>
                  <a:lnTo>
                    <a:pt x="54006" y="314801"/>
                  </a:lnTo>
                  <a:lnTo>
                    <a:pt x="25174" y="277480"/>
                  </a:lnTo>
                  <a:lnTo>
                    <a:pt x="6586" y="233429"/>
                  </a:lnTo>
                  <a:lnTo>
                    <a:pt x="0" y="184403"/>
                  </a:lnTo>
                  <a:close/>
                </a:path>
              </a:pathLst>
            </a:custGeom>
            <a:ln w="253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53093" y="3371850"/>
              <a:ext cx="3061970" cy="368935"/>
            </a:xfrm>
            <a:custGeom>
              <a:avLst/>
              <a:gdLst/>
              <a:ahLst/>
              <a:cxnLst/>
              <a:rect l="l" t="t" r="r" b="b"/>
              <a:pathLst>
                <a:path w="3061970" h="368935">
                  <a:moveTo>
                    <a:pt x="0" y="184403"/>
                  </a:moveTo>
                  <a:lnTo>
                    <a:pt x="6586" y="135378"/>
                  </a:lnTo>
                  <a:lnTo>
                    <a:pt x="25174" y="91327"/>
                  </a:lnTo>
                  <a:lnTo>
                    <a:pt x="54006" y="54006"/>
                  </a:lnTo>
                  <a:lnTo>
                    <a:pt x="91327" y="25174"/>
                  </a:lnTo>
                  <a:lnTo>
                    <a:pt x="135378" y="6586"/>
                  </a:lnTo>
                  <a:lnTo>
                    <a:pt x="184403" y="0"/>
                  </a:lnTo>
                  <a:lnTo>
                    <a:pt x="2877311" y="0"/>
                  </a:lnTo>
                  <a:lnTo>
                    <a:pt x="2926337" y="6586"/>
                  </a:lnTo>
                  <a:lnTo>
                    <a:pt x="2970388" y="25174"/>
                  </a:lnTo>
                  <a:lnTo>
                    <a:pt x="3007709" y="54006"/>
                  </a:lnTo>
                  <a:lnTo>
                    <a:pt x="3036541" y="91327"/>
                  </a:lnTo>
                  <a:lnTo>
                    <a:pt x="3055129" y="135378"/>
                  </a:lnTo>
                  <a:lnTo>
                    <a:pt x="3061715" y="184403"/>
                  </a:lnTo>
                  <a:lnTo>
                    <a:pt x="3055129" y="233429"/>
                  </a:lnTo>
                  <a:lnTo>
                    <a:pt x="3036541" y="277480"/>
                  </a:lnTo>
                  <a:lnTo>
                    <a:pt x="3007709" y="314801"/>
                  </a:lnTo>
                  <a:lnTo>
                    <a:pt x="2970388" y="343633"/>
                  </a:lnTo>
                  <a:lnTo>
                    <a:pt x="2926337" y="362221"/>
                  </a:lnTo>
                  <a:lnTo>
                    <a:pt x="2877311" y="368807"/>
                  </a:lnTo>
                  <a:lnTo>
                    <a:pt x="184403" y="368807"/>
                  </a:lnTo>
                  <a:lnTo>
                    <a:pt x="135378" y="362221"/>
                  </a:lnTo>
                  <a:lnTo>
                    <a:pt x="91327" y="343633"/>
                  </a:lnTo>
                  <a:lnTo>
                    <a:pt x="54006" y="314801"/>
                  </a:lnTo>
                  <a:lnTo>
                    <a:pt x="25174" y="277480"/>
                  </a:lnTo>
                  <a:lnTo>
                    <a:pt x="6586" y="233429"/>
                  </a:lnTo>
                  <a:lnTo>
                    <a:pt x="0" y="184403"/>
                  </a:lnTo>
                  <a:close/>
                </a:path>
              </a:pathLst>
            </a:custGeom>
            <a:ln w="25399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53093" y="3979926"/>
              <a:ext cx="3061970" cy="368935"/>
            </a:xfrm>
            <a:custGeom>
              <a:avLst/>
              <a:gdLst/>
              <a:ahLst/>
              <a:cxnLst/>
              <a:rect l="l" t="t" r="r" b="b"/>
              <a:pathLst>
                <a:path w="3061970" h="368935">
                  <a:moveTo>
                    <a:pt x="0" y="184404"/>
                  </a:moveTo>
                  <a:lnTo>
                    <a:pt x="6586" y="135378"/>
                  </a:lnTo>
                  <a:lnTo>
                    <a:pt x="25174" y="91327"/>
                  </a:lnTo>
                  <a:lnTo>
                    <a:pt x="54006" y="54006"/>
                  </a:lnTo>
                  <a:lnTo>
                    <a:pt x="91327" y="25174"/>
                  </a:lnTo>
                  <a:lnTo>
                    <a:pt x="135378" y="6586"/>
                  </a:lnTo>
                  <a:lnTo>
                    <a:pt x="184403" y="0"/>
                  </a:lnTo>
                  <a:lnTo>
                    <a:pt x="2877311" y="0"/>
                  </a:lnTo>
                  <a:lnTo>
                    <a:pt x="2926337" y="6586"/>
                  </a:lnTo>
                  <a:lnTo>
                    <a:pt x="2970388" y="25174"/>
                  </a:lnTo>
                  <a:lnTo>
                    <a:pt x="3007709" y="54006"/>
                  </a:lnTo>
                  <a:lnTo>
                    <a:pt x="3036541" y="91327"/>
                  </a:lnTo>
                  <a:lnTo>
                    <a:pt x="3055129" y="135378"/>
                  </a:lnTo>
                  <a:lnTo>
                    <a:pt x="3061715" y="184404"/>
                  </a:lnTo>
                  <a:lnTo>
                    <a:pt x="3055129" y="233429"/>
                  </a:lnTo>
                  <a:lnTo>
                    <a:pt x="3036541" y="277480"/>
                  </a:lnTo>
                  <a:lnTo>
                    <a:pt x="3007709" y="314801"/>
                  </a:lnTo>
                  <a:lnTo>
                    <a:pt x="2970388" y="343633"/>
                  </a:lnTo>
                  <a:lnTo>
                    <a:pt x="2926337" y="362221"/>
                  </a:lnTo>
                  <a:lnTo>
                    <a:pt x="2877311" y="368807"/>
                  </a:lnTo>
                  <a:lnTo>
                    <a:pt x="184403" y="368807"/>
                  </a:lnTo>
                  <a:lnTo>
                    <a:pt x="135378" y="362221"/>
                  </a:lnTo>
                  <a:lnTo>
                    <a:pt x="91327" y="343633"/>
                  </a:lnTo>
                  <a:lnTo>
                    <a:pt x="54006" y="314801"/>
                  </a:lnTo>
                  <a:lnTo>
                    <a:pt x="25174" y="277480"/>
                  </a:lnTo>
                  <a:lnTo>
                    <a:pt x="6586" y="233429"/>
                  </a:lnTo>
                  <a:lnTo>
                    <a:pt x="0" y="184404"/>
                  </a:lnTo>
                  <a:close/>
                </a:path>
              </a:pathLst>
            </a:custGeom>
            <a:ln w="253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753093" y="4626102"/>
              <a:ext cx="3061970" cy="370840"/>
            </a:xfrm>
            <a:custGeom>
              <a:avLst/>
              <a:gdLst/>
              <a:ahLst/>
              <a:cxnLst/>
              <a:rect l="l" t="t" r="r" b="b"/>
              <a:pathLst>
                <a:path w="3061970" h="370839">
                  <a:moveTo>
                    <a:pt x="0" y="185166"/>
                  </a:moveTo>
                  <a:lnTo>
                    <a:pt x="6616" y="135951"/>
                  </a:lnTo>
                  <a:lnTo>
                    <a:pt x="25287" y="91722"/>
                  </a:lnTo>
                  <a:lnTo>
                    <a:pt x="54244" y="54244"/>
                  </a:lnTo>
                  <a:lnTo>
                    <a:pt x="91722" y="25287"/>
                  </a:lnTo>
                  <a:lnTo>
                    <a:pt x="135951" y="6616"/>
                  </a:lnTo>
                  <a:lnTo>
                    <a:pt x="185165" y="0"/>
                  </a:lnTo>
                  <a:lnTo>
                    <a:pt x="2876550" y="0"/>
                  </a:lnTo>
                  <a:lnTo>
                    <a:pt x="2925764" y="6616"/>
                  </a:lnTo>
                  <a:lnTo>
                    <a:pt x="2969993" y="25287"/>
                  </a:lnTo>
                  <a:lnTo>
                    <a:pt x="3007471" y="54244"/>
                  </a:lnTo>
                  <a:lnTo>
                    <a:pt x="3036428" y="91722"/>
                  </a:lnTo>
                  <a:lnTo>
                    <a:pt x="3055099" y="135951"/>
                  </a:lnTo>
                  <a:lnTo>
                    <a:pt x="3061715" y="185166"/>
                  </a:lnTo>
                  <a:lnTo>
                    <a:pt x="3055099" y="234380"/>
                  </a:lnTo>
                  <a:lnTo>
                    <a:pt x="3036428" y="278609"/>
                  </a:lnTo>
                  <a:lnTo>
                    <a:pt x="3007471" y="316087"/>
                  </a:lnTo>
                  <a:lnTo>
                    <a:pt x="2969993" y="345044"/>
                  </a:lnTo>
                  <a:lnTo>
                    <a:pt x="2925764" y="363715"/>
                  </a:lnTo>
                  <a:lnTo>
                    <a:pt x="2876550" y="370331"/>
                  </a:lnTo>
                  <a:lnTo>
                    <a:pt x="185165" y="370331"/>
                  </a:lnTo>
                  <a:lnTo>
                    <a:pt x="135951" y="363715"/>
                  </a:lnTo>
                  <a:lnTo>
                    <a:pt x="91722" y="345044"/>
                  </a:lnTo>
                  <a:lnTo>
                    <a:pt x="54244" y="316087"/>
                  </a:lnTo>
                  <a:lnTo>
                    <a:pt x="25287" y="278609"/>
                  </a:lnTo>
                  <a:lnTo>
                    <a:pt x="6616" y="234380"/>
                  </a:lnTo>
                  <a:lnTo>
                    <a:pt x="0" y="185166"/>
                  </a:lnTo>
                  <a:close/>
                </a:path>
              </a:pathLst>
            </a:custGeom>
            <a:ln w="254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753093" y="5275325"/>
              <a:ext cx="3061970" cy="368935"/>
            </a:xfrm>
            <a:custGeom>
              <a:avLst/>
              <a:gdLst/>
              <a:ahLst/>
              <a:cxnLst/>
              <a:rect l="l" t="t" r="r" b="b"/>
              <a:pathLst>
                <a:path w="3061970" h="368935">
                  <a:moveTo>
                    <a:pt x="0" y="184404"/>
                  </a:moveTo>
                  <a:lnTo>
                    <a:pt x="6586" y="135378"/>
                  </a:lnTo>
                  <a:lnTo>
                    <a:pt x="25174" y="91327"/>
                  </a:lnTo>
                  <a:lnTo>
                    <a:pt x="54006" y="54006"/>
                  </a:lnTo>
                  <a:lnTo>
                    <a:pt x="91327" y="25174"/>
                  </a:lnTo>
                  <a:lnTo>
                    <a:pt x="135378" y="6586"/>
                  </a:lnTo>
                  <a:lnTo>
                    <a:pt x="184403" y="0"/>
                  </a:lnTo>
                  <a:lnTo>
                    <a:pt x="2877311" y="0"/>
                  </a:lnTo>
                  <a:lnTo>
                    <a:pt x="2926337" y="6586"/>
                  </a:lnTo>
                  <a:lnTo>
                    <a:pt x="2970388" y="25174"/>
                  </a:lnTo>
                  <a:lnTo>
                    <a:pt x="3007709" y="54006"/>
                  </a:lnTo>
                  <a:lnTo>
                    <a:pt x="3036541" y="91327"/>
                  </a:lnTo>
                  <a:lnTo>
                    <a:pt x="3055129" y="135378"/>
                  </a:lnTo>
                  <a:lnTo>
                    <a:pt x="3061715" y="184404"/>
                  </a:lnTo>
                  <a:lnTo>
                    <a:pt x="3055129" y="233429"/>
                  </a:lnTo>
                  <a:lnTo>
                    <a:pt x="3036541" y="277480"/>
                  </a:lnTo>
                  <a:lnTo>
                    <a:pt x="3007709" y="314801"/>
                  </a:lnTo>
                  <a:lnTo>
                    <a:pt x="2970388" y="343633"/>
                  </a:lnTo>
                  <a:lnTo>
                    <a:pt x="2926337" y="362221"/>
                  </a:lnTo>
                  <a:lnTo>
                    <a:pt x="2877311" y="368808"/>
                  </a:lnTo>
                  <a:lnTo>
                    <a:pt x="184403" y="368808"/>
                  </a:lnTo>
                  <a:lnTo>
                    <a:pt x="135378" y="362221"/>
                  </a:lnTo>
                  <a:lnTo>
                    <a:pt x="91327" y="343633"/>
                  </a:lnTo>
                  <a:lnTo>
                    <a:pt x="54006" y="314801"/>
                  </a:lnTo>
                  <a:lnTo>
                    <a:pt x="25174" y="277480"/>
                  </a:lnTo>
                  <a:lnTo>
                    <a:pt x="6586" y="233429"/>
                  </a:lnTo>
                  <a:lnTo>
                    <a:pt x="0" y="184404"/>
                  </a:lnTo>
                  <a:close/>
                </a:path>
              </a:pathLst>
            </a:custGeom>
            <a:ln w="25399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017000" y="1591132"/>
            <a:ext cx="2515235" cy="39878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985">
              <a:lnSpc>
                <a:spcPct val="100000"/>
              </a:lnSpc>
              <a:spcBef>
                <a:spcPts val="105"/>
              </a:spcBef>
            </a:pPr>
            <a:r>
              <a:rPr dirty="0" sz="1400" spc="-40" b="1">
                <a:latin typeface="Noto Sans CJK HK"/>
                <a:cs typeface="Noto Sans CJK HK"/>
              </a:rPr>
              <a:t>LIVE </a:t>
            </a:r>
            <a:r>
              <a:rPr dirty="0" sz="1400" spc="-50" b="1">
                <a:latin typeface="Noto Sans CJK HK"/>
                <a:cs typeface="Noto Sans CJK HK"/>
              </a:rPr>
              <a:t>Broadcast</a:t>
            </a:r>
            <a:r>
              <a:rPr dirty="0" sz="1400" spc="30" b="1">
                <a:latin typeface="Noto Sans CJK HK"/>
                <a:cs typeface="Noto Sans CJK HK"/>
              </a:rPr>
              <a:t> </a:t>
            </a:r>
            <a:r>
              <a:rPr dirty="0" sz="1400" spc="-45" b="1">
                <a:latin typeface="Noto Sans CJK HK"/>
                <a:cs typeface="Noto Sans CJK HK"/>
              </a:rPr>
              <a:t>(Streaming)</a:t>
            </a:r>
            <a:endParaRPr sz="14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550">
              <a:latin typeface="Noto Sans CJK HK"/>
              <a:cs typeface="Noto Sans CJK HK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1400" spc="-45" b="1">
                <a:latin typeface="Noto Sans CJK HK"/>
                <a:cs typeface="Noto Sans CJK HK"/>
              </a:rPr>
              <a:t>Real-time</a:t>
            </a:r>
            <a:r>
              <a:rPr dirty="0" sz="1400" spc="155" b="1">
                <a:latin typeface="Noto Sans CJK HK"/>
                <a:cs typeface="Noto Sans CJK HK"/>
              </a:rPr>
              <a:t> </a:t>
            </a:r>
            <a:r>
              <a:rPr dirty="0" sz="1400" spc="-50" b="1">
                <a:latin typeface="Noto Sans CJK HK"/>
                <a:cs typeface="Noto Sans CJK HK"/>
              </a:rPr>
              <a:t>payment</a:t>
            </a:r>
            <a:endParaRPr sz="14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5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 spc="-65" b="1">
                <a:latin typeface="Noto Sans CJK HK"/>
                <a:cs typeface="Noto Sans CJK HK"/>
              </a:rPr>
              <a:t>Live </a:t>
            </a:r>
            <a:r>
              <a:rPr dirty="0" sz="1400" spc="-45" b="1">
                <a:latin typeface="Noto Sans CJK HK"/>
                <a:cs typeface="Noto Sans CJK HK"/>
              </a:rPr>
              <a:t>Chat </a:t>
            </a:r>
            <a:r>
              <a:rPr dirty="0" sz="1400" spc="-60">
                <a:latin typeface="BM DoHyeon"/>
                <a:cs typeface="BM DoHyeon"/>
              </a:rPr>
              <a:t>(Manager</a:t>
            </a:r>
            <a:r>
              <a:rPr dirty="0" sz="1400" spc="-140">
                <a:latin typeface="BM DoHyeon"/>
                <a:cs typeface="BM DoHyeon"/>
              </a:rPr>
              <a:t> </a:t>
            </a:r>
            <a:r>
              <a:rPr dirty="0" sz="1400" spc="-100">
                <a:latin typeface="BM DoHyeon"/>
                <a:cs typeface="BM DoHyeon"/>
              </a:rPr>
              <a:t>Privileges)</a:t>
            </a:r>
            <a:endParaRPr sz="1400">
              <a:latin typeface="BM DoHyeon"/>
              <a:cs typeface="BM DoHyeon"/>
            </a:endParaRPr>
          </a:p>
          <a:p>
            <a:pPr algn="ctr" marL="367665" marR="356235">
              <a:lnSpc>
                <a:spcPct val="285500"/>
              </a:lnSpc>
              <a:spcBef>
                <a:spcPts val="15"/>
              </a:spcBef>
            </a:pPr>
            <a:r>
              <a:rPr dirty="0" sz="1400" spc="15">
                <a:latin typeface="BM DoHyeon"/>
                <a:cs typeface="BM DoHyeon"/>
              </a:rPr>
              <a:t>VOD </a:t>
            </a:r>
            <a:r>
              <a:rPr dirty="0" sz="1400" spc="-50">
                <a:latin typeface="BM DoHyeon"/>
                <a:cs typeface="BM DoHyeon"/>
              </a:rPr>
              <a:t>video </a:t>
            </a:r>
            <a:r>
              <a:rPr dirty="0" sz="1400" spc="-150">
                <a:latin typeface="BM DoHyeon"/>
                <a:cs typeface="BM DoHyeon"/>
              </a:rPr>
              <a:t>commerce  </a:t>
            </a:r>
            <a:r>
              <a:rPr dirty="0" sz="1400" spc="-145">
                <a:latin typeface="BM DoHyeon"/>
                <a:cs typeface="BM DoHyeon"/>
              </a:rPr>
              <a:t>SNS </a:t>
            </a:r>
            <a:r>
              <a:rPr dirty="0" sz="1400" spc="-80">
                <a:latin typeface="BM DoHyeon"/>
                <a:cs typeface="BM DoHyeon"/>
              </a:rPr>
              <a:t>live</a:t>
            </a:r>
            <a:r>
              <a:rPr dirty="0" sz="1400" spc="-130">
                <a:latin typeface="BM DoHyeon"/>
                <a:cs typeface="BM DoHyeon"/>
              </a:rPr>
              <a:t> streaming</a:t>
            </a:r>
            <a:endParaRPr sz="1400">
              <a:latin typeface="BM DoHyeon"/>
              <a:cs typeface="BM DoHyeon"/>
            </a:endParaRPr>
          </a:p>
          <a:p>
            <a:pPr algn="ctr" marL="267335" marR="257810">
              <a:lnSpc>
                <a:spcPts val="5110"/>
              </a:lnSpc>
              <a:spcBef>
                <a:spcPts val="725"/>
              </a:spcBef>
            </a:pPr>
            <a:r>
              <a:rPr dirty="0" sz="1400" spc="-120">
                <a:latin typeface="BM DoHyeon"/>
                <a:cs typeface="BM DoHyeon"/>
              </a:rPr>
              <a:t>Fandom </a:t>
            </a:r>
            <a:r>
              <a:rPr dirty="0" sz="1400" spc="-90">
                <a:latin typeface="BM DoHyeon"/>
                <a:cs typeface="BM DoHyeon"/>
              </a:rPr>
              <a:t>implementation  </a:t>
            </a:r>
            <a:r>
              <a:rPr dirty="0" sz="1400" spc="-145">
                <a:latin typeface="BM DoHyeon"/>
                <a:cs typeface="BM DoHyeon"/>
              </a:rPr>
              <a:t>Seller </a:t>
            </a:r>
            <a:r>
              <a:rPr dirty="0" sz="1400" spc="-100">
                <a:latin typeface="BM DoHyeon"/>
                <a:cs typeface="BM DoHyeon"/>
              </a:rPr>
              <a:t>rating</a:t>
            </a:r>
            <a:r>
              <a:rPr dirty="0" sz="1400" spc="-105">
                <a:latin typeface="BM DoHyeon"/>
                <a:cs typeface="BM DoHyeon"/>
              </a:rPr>
              <a:t> </a:t>
            </a:r>
            <a:r>
              <a:rPr dirty="0" sz="1400" spc="-170">
                <a:latin typeface="BM DoHyeon"/>
                <a:cs typeface="BM DoHyeon"/>
              </a:rPr>
              <a:t>system</a:t>
            </a:r>
            <a:endParaRPr sz="1400">
              <a:latin typeface="BM DoHyeon"/>
              <a:cs typeface="BM DoHyeo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6511" y="1499616"/>
            <a:ext cx="8465820" cy="4218940"/>
            <a:chOff x="286511" y="1499616"/>
            <a:chExt cx="8465820" cy="4218940"/>
          </a:xfrm>
        </p:grpSpPr>
        <p:sp>
          <p:nvSpPr>
            <p:cNvPr id="13" name="object 13"/>
            <p:cNvSpPr/>
            <p:nvPr/>
          </p:nvSpPr>
          <p:spPr>
            <a:xfrm>
              <a:off x="6887718" y="1713738"/>
              <a:ext cx="1864995" cy="3756660"/>
            </a:xfrm>
            <a:custGeom>
              <a:avLst/>
              <a:gdLst/>
              <a:ahLst/>
              <a:cxnLst/>
              <a:rect l="l" t="t" r="r" b="b"/>
              <a:pathLst>
                <a:path w="1864995" h="3756660">
                  <a:moveTo>
                    <a:pt x="1864486" y="0"/>
                  </a:moveTo>
                  <a:lnTo>
                    <a:pt x="0" y="0"/>
                  </a:lnTo>
                </a:path>
                <a:path w="1864995" h="3756660">
                  <a:moveTo>
                    <a:pt x="1864486" y="623315"/>
                  </a:moveTo>
                  <a:lnTo>
                    <a:pt x="0" y="623315"/>
                  </a:lnTo>
                </a:path>
                <a:path w="1864995" h="3756660">
                  <a:moveTo>
                    <a:pt x="1864486" y="1231391"/>
                  </a:moveTo>
                  <a:lnTo>
                    <a:pt x="0" y="1231391"/>
                  </a:lnTo>
                </a:path>
                <a:path w="1864995" h="3756660">
                  <a:moveTo>
                    <a:pt x="1864486" y="1851660"/>
                  </a:moveTo>
                  <a:lnTo>
                    <a:pt x="0" y="1851660"/>
                  </a:lnTo>
                </a:path>
                <a:path w="1864995" h="3756660">
                  <a:moveTo>
                    <a:pt x="1864486" y="2436876"/>
                  </a:moveTo>
                  <a:lnTo>
                    <a:pt x="0" y="2436876"/>
                  </a:lnTo>
                </a:path>
                <a:path w="1864995" h="3756660">
                  <a:moveTo>
                    <a:pt x="1864486" y="3096768"/>
                  </a:moveTo>
                  <a:lnTo>
                    <a:pt x="0" y="3096768"/>
                  </a:lnTo>
                </a:path>
                <a:path w="1864995" h="3756660">
                  <a:moveTo>
                    <a:pt x="1864486" y="3756660"/>
                  </a:moveTo>
                  <a:lnTo>
                    <a:pt x="0" y="3756660"/>
                  </a:lnTo>
                </a:path>
              </a:pathLst>
            </a:custGeom>
            <a:ln w="1905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6511" y="1499616"/>
              <a:ext cx="6676644" cy="421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2419" y="1525524"/>
              <a:ext cx="6574535" cy="41163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509841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C00000"/>
                </a:solidFill>
                <a:latin typeface="Noto Sans CJK HK"/>
                <a:cs typeface="Noto Sans CJK HK"/>
              </a:rPr>
              <a:t>4-7	</a:t>
            </a: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150">
                <a:solidFill>
                  <a:srgbClr val="000000"/>
                </a:solidFill>
              </a:rPr>
              <a:t> </a:t>
            </a:r>
            <a:r>
              <a:rPr dirty="0" sz="1800" spc="35">
                <a:solidFill>
                  <a:srgbClr val="000000"/>
                </a:solidFill>
              </a:rPr>
              <a:t>TALENT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95">
                <a:solidFill>
                  <a:srgbClr val="000000"/>
                </a:solidFill>
              </a:rPr>
              <a:t>PLATFORM</a:t>
            </a:r>
            <a:r>
              <a:rPr dirty="0" sz="1800" spc="-130">
                <a:solidFill>
                  <a:srgbClr val="000000"/>
                </a:solidFill>
              </a:rPr>
              <a:t> </a:t>
            </a:r>
            <a:r>
              <a:rPr dirty="0" sz="1800" spc="20">
                <a:solidFill>
                  <a:srgbClr val="000000"/>
                </a:solidFill>
              </a:rPr>
              <a:t>RESPONSIVE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724" y="1097748"/>
            <a:ext cx="1645920" cy="77406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>
                <a:solidFill>
                  <a:srgbClr val="2E5496"/>
                </a:solidFill>
                <a:latin typeface="Verdana"/>
                <a:cs typeface="Verdana"/>
              </a:rPr>
              <a:t>RESPONSIVE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3000" spc="-310">
                <a:solidFill>
                  <a:srgbClr val="5F5F5F"/>
                </a:solidFill>
                <a:latin typeface="BM DoHyeon"/>
                <a:cs typeface="BM DoHyeon"/>
              </a:rPr>
              <a:t>WEB/APP</a:t>
            </a:r>
            <a:endParaRPr sz="3000">
              <a:latin typeface="BM DoHyeon"/>
              <a:cs typeface="BM DoHyeo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4169" y="4143527"/>
            <a:ext cx="3171190" cy="186182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Output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from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any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web browser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supported</a:t>
            </a:r>
            <a:r>
              <a:rPr dirty="0" sz="1000" spc="114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device</a:t>
            </a:r>
            <a:endParaRPr sz="10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000" spc="-45" b="1">
                <a:solidFill>
                  <a:srgbClr val="7E7E7E"/>
                </a:solidFill>
                <a:latin typeface="Noto Sans CJK HK"/>
                <a:cs typeface="Noto Sans CJK HK"/>
              </a:rPr>
              <a:t>(Smart </a:t>
            </a:r>
            <a:r>
              <a:rPr dirty="0" sz="1000" spc="-25" b="1">
                <a:solidFill>
                  <a:srgbClr val="7E7E7E"/>
                </a:solidFill>
                <a:latin typeface="Noto Sans CJK HK"/>
                <a:cs typeface="Noto Sans CJK HK"/>
              </a:rPr>
              <a:t>TV, </a:t>
            </a:r>
            <a:r>
              <a:rPr dirty="0" sz="1000" spc="-50" b="1">
                <a:solidFill>
                  <a:srgbClr val="7E7E7E"/>
                </a:solidFill>
                <a:latin typeface="Noto Sans CJK HK"/>
                <a:cs typeface="Noto Sans CJK HK"/>
              </a:rPr>
              <a:t>PC, </a:t>
            </a:r>
            <a:r>
              <a:rPr dirty="0" sz="1000" spc="-40" b="1">
                <a:solidFill>
                  <a:srgbClr val="7E7E7E"/>
                </a:solidFill>
                <a:latin typeface="Noto Sans CJK HK"/>
                <a:cs typeface="Noto Sans CJK HK"/>
              </a:rPr>
              <a:t>Laptop, </a:t>
            </a:r>
            <a:r>
              <a:rPr dirty="0" sz="1000" spc="-45" b="1">
                <a:solidFill>
                  <a:srgbClr val="7E7E7E"/>
                </a:solidFill>
                <a:latin typeface="Noto Sans CJK HK"/>
                <a:cs typeface="Noto Sans CJK HK"/>
              </a:rPr>
              <a:t>Tablet, </a:t>
            </a:r>
            <a:r>
              <a:rPr dirty="0" sz="1000" spc="-50" b="1">
                <a:solidFill>
                  <a:srgbClr val="7E7E7E"/>
                </a:solidFill>
                <a:latin typeface="Noto Sans CJK HK"/>
                <a:cs typeface="Noto Sans CJK HK"/>
              </a:rPr>
              <a:t>Smart </a:t>
            </a:r>
            <a:r>
              <a:rPr dirty="0" sz="1000" spc="-45" b="1">
                <a:solidFill>
                  <a:srgbClr val="7E7E7E"/>
                </a:solidFill>
                <a:latin typeface="Noto Sans CJK HK"/>
                <a:cs typeface="Noto Sans CJK HK"/>
              </a:rPr>
              <a:t>Phone,</a:t>
            </a:r>
            <a:r>
              <a:rPr dirty="0" sz="1000" spc="55" b="1">
                <a:solidFill>
                  <a:srgbClr val="7E7E7E"/>
                </a:solidFill>
                <a:latin typeface="Noto Sans CJK HK"/>
                <a:cs typeface="Noto Sans CJK HK"/>
              </a:rPr>
              <a:t> </a:t>
            </a:r>
            <a:r>
              <a:rPr dirty="0" sz="1000" spc="-80" b="1">
                <a:solidFill>
                  <a:srgbClr val="7E7E7E"/>
                </a:solidFill>
                <a:latin typeface="Noto Sans CJK HK"/>
                <a:cs typeface="Noto Sans CJK HK"/>
              </a:rPr>
              <a:t>…)</a:t>
            </a:r>
            <a:endParaRPr sz="10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750">
              <a:latin typeface="Noto Sans CJK HK"/>
              <a:cs typeface="Noto Sans CJK HK"/>
            </a:endParaRPr>
          </a:p>
          <a:p>
            <a:pPr marL="12700" marR="392430">
              <a:lnSpc>
                <a:spcPct val="116700"/>
              </a:lnSpc>
            </a:pP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The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screen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configuration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is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automatically 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changed according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to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the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resolution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and size  </a:t>
            </a:r>
            <a:r>
              <a:rPr dirty="0" sz="1000" spc="-5" b="1">
                <a:solidFill>
                  <a:srgbClr val="7E7E7E"/>
                </a:solidFill>
                <a:latin typeface="Noto Sans CJK HK"/>
                <a:cs typeface="Noto Sans CJK HK"/>
              </a:rPr>
              <a:t>(UI/UX </a:t>
            </a:r>
            <a:r>
              <a:rPr dirty="0" sz="1000" spc="-30" b="1">
                <a:solidFill>
                  <a:srgbClr val="7E7E7E"/>
                </a:solidFill>
                <a:latin typeface="Noto Sans CJK HK"/>
                <a:cs typeface="Noto Sans CJK HK"/>
              </a:rPr>
              <a:t>configuration </a:t>
            </a:r>
            <a:r>
              <a:rPr dirty="0" sz="1000" spc="-45" b="1">
                <a:solidFill>
                  <a:srgbClr val="7E7E7E"/>
                </a:solidFill>
                <a:latin typeface="Noto Sans CJK HK"/>
                <a:cs typeface="Noto Sans CJK HK"/>
              </a:rPr>
              <a:t>automatically </a:t>
            </a:r>
            <a:r>
              <a:rPr dirty="0" sz="1000" spc="-35" b="1">
                <a:solidFill>
                  <a:srgbClr val="7E7E7E"/>
                </a:solidFill>
                <a:latin typeface="Noto Sans CJK HK"/>
                <a:cs typeface="Noto Sans CJK HK"/>
              </a:rPr>
              <a:t>changes  according </a:t>
            </a:r>
            <a:r>
              <a:rPr dirty="0" sz="1000" spc="-30" b="1">
                <a:solidFill>
                  <a:srgbClr val="7E7E7E"/>
                </a:solidFill>
                <a:latin typeface="Noto Sans CJK HK"/>
                <a:cs typeface="Noto Sans CJK HK"/>
              </a:rPr>
              <a:t>to </a:t>
            </a:r>
            <a:r>
              <a:rPr dirty="0" sz="1000" spc="-40" b="1">
                <a:solidFill>
                  <a:srgbClr val="7E7E7E"/>
                </a:solidFill>
                <a:latin typeface="Noto Sans CJK HK"/>
                <a:cs typeface="Noto Sans CJK HK"/>
              </a:rPr>
              <a:t>the</a:t>
            </a:r>
            <a:r>
              <a:rPr dirty="0" sz="1000" spc="90" b="1">
                <a:solidFill>
                  <a:srgbClr val="7E7E7E"/>
                </a:solidFill>
                <a:latin typeface="Noto Sans CJK HK"/>
                <a:cs typeface="Noto Sans CJK HK"/>
              </a:rPr>
              <a:t> </a:t>
            </a:r>
            <a:r>
              <a:rPr dirty="0" sz="1000" spc="-40" b="1">
                <a:solidFill>
                  <a:srgbClr val="7E7E7E"/>
                </a:solidFill>
                <a:latin typeface="Noto Sans CJK HK"/>
                <a:cs typeface="Noto Sans CJK HK"/>
              </a:rPr>
              <a:t>width)</a:t>
            </a:r>
            <a:endParaRPr sz="10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Noto Sans CJK HK"/>
              <a:cs typeface="Noto Sans CJK HK"/>
            </a:endParaRPr>
          </a:p>
          <a:p>
            <a:pPr marL="34925">
              <a:lnSpc>
                <a:spcPct val="100000"/>
              </a:lnSpc>
            </a:pP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Transform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web </a:t>
            </a:r>
            <a:r>
              <a:rPr dirty="0" sz="1000" spc="-25" b="1">
                <a:solidFill>
                  <a:srgbClr val="5F5F5F"/>
                </a:solidFill>
                <a:latin typeface="Noto Sans CJK HK"/>
                <a:cs typeface="Noto Sans CJK HK"/>
              </a:rPr>
              <a:t>pages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into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applications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with</a:t>
            </a:r>
            <a:r>
              <a:rPr dirty="0" sz="1000" spc="100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Flutter</a:t>
            </a:r>
            <a:endParaRPr sz="1000">
              <a:latin typeface="Noto Sans CJK HK"/>
              <a:cs typeface="Noto Sans CJK HK"/>
            </a:endParaRPr>
          </a:p>
          <a:p>
            <a:pPr marL="34925">
              <a:lnSpc>
                <a:spcPct val="100000"/>
              </a:lnSpc>
              <a:spcBef>
                <a:spcPts val="195"/>
              </a:spcBef>
            </a:pPr>
            <a:r>
              <a:rPr dirty="0" sz="1000" spc="-40" b="1">
                <a:solidFill>
                  <a:srgbClr val="858585"/>
                </a:solidFill>
                <a:latin typeface="Noto Sans CJK HK"/>
                <a:cs typeface="Noto Sans CJK HK"/>
              </a:rPr>
              <a:t>(iOS, </a:t>
            </a:r>
            <a:r>
              <a:rPr dirty="0" sz="1000" spc="-20" b="1">
                <a:solidFill>
                  <a:srgbClr val="858585"/>
                </a:solidFill>
                <a:latin typeface="Noto Sans CJK HK"/>
                <a:cs typeface="Noto Sans CJK HK"/>
              </a:rPr>
              <a:t>Android </a:t>
            </a:r>
            <a:r>
              <a:rPr dirty="0" sz="1000" spc="-30" b="1">
                <a:solidFill>
                  <a:srgbClr val="858585"/>
                </a:solidFill>
                <a:latin typeface="Noto Sans CJK HK"/>
                <a:cs typeface="Noto Sans CJK HK"/>
              </a:rPr>
              <a:t>Application </a:t>
            </a:r>
            <a:r>
              <a:rPr dirty="0" sz="1000" spc="-35" b="1">
                <a:solidFill>
                  <a:srgbClr val="858585"/>
                </a:solidFill>
                <a:latin typeface="Noto Sans CJK HK"/>
                <a:cs typeface="Noto Sans CJK HK"/>
              </a:rPr>
              <a:t>Conversion</a:t>
            </a:r>
            <a:r>
              <a:rPr dirty="0" sz="1000" spc="85" b="1">
                <a:solidFill>
                  <a:srgbClr val="858585"/>
                </a:solidFill>
                <a:latin typeface="Noto Sans CJK HK"/>
                <a:cs typeface="Noto Sans CJK HK"/>
              </a:rPr>
              <a:t> </a:t>
            </a:r>
            <a:r>
              <a:rPr dirty="0" sz="1000" spc="-35" b="1">
                <a:solidFill>
                  <a:srgbClr val="858585"/>
                </a:solidFill>
                <a:latin typeface="Noto Sans CJK HK"/>
                <a:cs typeface="Noto Sans CJK HK"/>
              </a:rPr>
              <a:t>support)</a:t>
            </a:r>
            <a:endParaRPr sz="1000">
              <a:latin typeface="Noto Sans CJK HK"/>
              <a:cs typeface="Noto Sans CJK H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4169" y="2840863"/>
            <a:ext cx="2388870" cy="8991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dirty="0" sz="1400" spc="95">
                <a:solidFill>
                  <a:srgbClr val="2E5496"/>
                </a:solidFill>
                <a:latin typeface="Verdana"/>
                <a:cs typeface="Verdana"/>
              </a:rPr>
              <a:t>PC </a:t>
            </a:r>
            <a:r>
              <a:rPr dirty="0" sz="1400" spc="-145">
                <a:solidFill>
                  <a:srgbClr val="2E5496"/>
                </a:solidFill>
                <a:latin typeface="Verdana"/>
                <a:cs typeface="Verdana"/>
              </a:rPr>
              <a:t>/ </a:t>
            </a:r>
            <a:r>
              <a:rPr dirty="0" sz="1400" spc="20">
                <a:solidFill>
                  <a:srgbClr val="2E5496"/>
                </a:solidFill>
                <a:latin typeface="Verdana"/>
                <a:cs typeface="Verdana"/>
              </a:rPr>
              <a:t>TABLET</a:t>
            </a:r>
            <a:r>
              <a:rPr dirty="0" sz="1400" spc="-39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2E5496"/>
                </a:solidFill>
                <a:latin typeface="Verdana"/>
                <a:cs typeface="Verdana"/>
              </a:rPr>
              <a:t>/ </a:t>
            </a:r>
            <a:r>
              <a:rPr dirty="0" sz="1400" spc="30">
                <a:solidFill>
                  <a:srgbClr val="2E5496"/>
                </a:solidFill>
                <a:latin typeface="Verdana"/>
                <a:cs typeface="Verdana"/>
              </a:rPr>
              <a:t>MOBILE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dirty="0" sz="1400" spc="-35" b="1">
                <a:solidFill>
                  <a:srgbClr val="5F5F5F"/>
                </a:solidFill>
                <a:latin typeface="Noto Sans CJK HK"/>
                <a:cs typeface="Noto Sans CJK HK"/>
              </a:rPr>
              <a:t>Composite</a:t>
            </a:r>
            <a:r>
              <a:rPr dirty="0" sz="1400" spc="150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400" spc="-45" b="1">
                <a:solidFill>
                  <a:srgbClr val="5F5F5F"/>
                </a:solidFill>
                <a:latin typeface="Noto Sans CJK HK"/>
                <a:cs typeface="Noto Sans CJK HK"/>
              </a:rPr>
              <a:t>solution</a:t>
            </a:r>
            <a:endParaRPr sz="14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200" spc="-35" b="1">
                <a:solidFill>
                  <a:srgbClr val="5F5F5F"/>
                </a:solidFill>
                <a:latin typeface="Noto Sans CJK HK"/>
                <a:cs typeface="Noto Sans CJK HK"/>
              </a:rPr>
              <a:t>Applicable to </a:t>
            </a:r>
            <a:r>
              <a:rPr dirty="0" sz="1200" spc="-45" b="1">
                <a:solidFill>
                  <a:srgbClr val="5F5F5F"/>
                </a:solidFill>
                <a:latin typeface="Noto Sans CJK HK"/>
                <a:cs typeface="Noto Sans CJK HK"/>
              </a:rPr>
              <a:t>devices </a:t>
            </a:r>
            <a:r>
              <a:rPr dirty="0" sz="1200" spc="-20" b="1">
                <a:solidFill>
                  <a:srgbClr val="5F5F5F"/>
                </a:solidFill>
                <a:latin typeface="Noto Sans CJK HK"/>
                <a:cs typeface="Noto Sans CJK HK"/>
              </a:rPr>
              <a:t>of </a:t>
            </a:r>
            <a:r>
              <a:rPr dirty="0" sz="1200" spc="-55" b="1">
                <a:solidFill>
                  <a:srgbClr val="5F5F5F"/>
                </a:solidFill>
                <a:latin typeface="Noto Sans CJK HK"/>
                <a:cs typeface="Noto Sans CJK HK"/>
              </a:rPr>
              <a:t>all</a:t>
            </a:r>
            <a:r>
              <a:rPr dirty="0" sz="1200" spc="-6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200" spc="-45" b="1">
                <a:solidFill>
                  <a:srgbClr val="5F5F5F"/>
                </a:solidFill>
                <a:latin typeface="Noto Sans CJK HK"/>
                <a:cs typeface="Noto Sans CJK HK"/>
              </a:rPr>
              <a:t>sizes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33088" y="1338072"/>
            <a:ext cx="7570470" cy="5249545"/>
            <a:chOff x="4133088" y="1338072"/>
            <a:chExt cx="7570470" cy="5249545"/>
          </a:xfrm>
        </p:grpSpPr>
        <p:sp>
          <p:nvSpPr>
            <p:cNvPr id="7" name="object 7"/>
            <p:cNvSpPr/>
            <p:nvPr/>
          </p:nvSpPr>
          <p:spPr>
            <a:xfrm>
              <a:off x="4133088" y="1338072"/>
              <a:ext cx="3384041" cy="52494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51376" y="1356360"/>
              <a:ext cx="3331464" cy="51968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53528" y="1338072"/>
              <a:ext cx="2146554" cy="52494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71816" y="1356360"/>
              <a:ext cx="2093976" cy="51968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931908" y="1338072"/>
              <a:ext cx="1771650" cy="524941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950196" y="1356360"/>
              <a:ext cx="1719072" cy="51968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17007" y="1046226"/>
            <a:ext cx="5657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35" b="1">
                <a:solidFill>
                  <a:srgbClr val="585858"/>
                </a:solidFill>
                <a:latin typeface="Noto Sans CJK HK"/>
                <a:cs typeface="Noto Sans CJK HK"/>
              </a:rPr>
              <a:t>We</a:t>
            </a:r>
            <a:r>
              <a:rPr dirty="0" sz="1100" spc="-20" b="1">
                <a:solidFill>
                  <a:srgbClr val="585858"/>
                </a:solidFill>
                <a:latin typeface="Noto Sans CJK HK"/>
                <a:cs typeface="Noto Sans CJK HK"/>
              </a:rPr>
              <a:t>b</a:t>
            </a:r>
            <a:r>
              <a:rPr dirty="0" sz="1100" spc="-45" b="1">
                <a:solidFill>
                  <a:srgbClr val="585858"/>
                </a:solidFill>
                <a:latin typeface="Noto Sans CJK HK"/>
                <a:cs typeface="Noto Sans CJK HK"/>
              </a:rPr>
              <a:t>s</a:t>
            </a:r>
            <a:r>
              <a:rPr dirty="0" sz="1100" spc="-35" b="1">
                <a:solidFill>
                  <a:srgbClr val="585858"/>
                </a:solidFill>
                <a:latin typeface="Noto Sans CJK HK"/>
                <a:cs typeface="Noto Sans CJK HK"/>
              </a:rPr>
              <a:t>i</a:t>
            </a:r>
            <a:r>
              <a:rPr dirty="0" sz="1100" spc="-55" b="1">
                <a:solidFill>
                  <a:srgbClr val="585858"/>
                </a:solidFill>
                <a:latin typeface="Noto Sans CJK HK"/>
                <a:cs typeface="Noto Sans CJK HK"/>
              </a:rPr>
              <a:t>t</a:t>
            </a:r>
            <a:r>
              <a:rPr dirty="0" sz="1100" spc="-35" b="1">
                <a:solidFill>
                  <a:srgbClr val="585858"/>
                </a:solidFill>
                <a:latin typeface="Noto Sans CJK HK"/>
                <a:cs typeface="Noto Sans CJK HK"/>
              </a:rPr>
              <a:t>e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16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499475" y="1046226"/>
            <a:ext cx="441959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45" b="1">
                <a:solidFill>
                  <a:srgbClr val="585858"/>
                </a:solidFill>
                <a:latin typeface="Noto Sans CJK HK"/>
                <a:cs typeface="Noto Sans CJK HK"/>
              </a:rPr>
              <a:t>T</a:t>
            </a:r>
            <a:r>
              <a:rPr dirty="0" sz="1100" spc="-35" b="1">
                <a:solidFill>
                  <a:srgbClr val="585858"/>
                </a:solidFill>
                <a:latin typeface="Noto Sans CJK HK"/>
                <a:cs typeface="Noto Sans CJK HK"/>
              </a:rPr>
              <a:t>ab</a:t>
            </a:r>
            <a:r>
              <a:rPr dirty="0" sz="1100" spc="-45" b="1">
                <a:solidFill>
                  <a:srgbClr val="585858"/>
                </a:solidFill>
                <a:latin typeface="Noto Sans CJK HK"/>
                <a:cs typeface="Noto Sans CJK HK"/>
              </a:rPr>
              <a:t>let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64748" y="1046226"/>
            <a:ext cx="49085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130" b="1">
                <a:solidFill>
                  <a:srgbClr val="585858"/>
                </a:solidFill>
                <a:latin typeface="Noto Sans CJK HK"/>
                <a:cs typeface="Noto Sans CJK HK"/>
              </a:rPr>
              <a:t>M</a:t>
            </a:r>
            <a:r>
              <a:rPr dirty="0" sz="1100" spc="-15" b="1">
                <a:solidFill>
                  <a:srgbClr val="585858"/>
                </a:solidFill>
                <a:latin typeface="Noto Sans CJK HK"/>
                <a:cs typeface="Noto Sans CJK HK"/>
              </a:rPr>
              <a:t>o</a:t>
            </a:r>
            <a:r>
              <a:rPr dirty="0" sz="1100" spc="-10" b="1">
                <a:solidFill>
                  <a:srgbClr val="585858"/>
                </a:solidFill>
                <a:latin typeface="Noto Sans CJK HK"/>
                <a:cs typeface="Noto Sans CJK HK"/>
              </a:rPr>
              <a:t>b</a:t>
            </a:r>
            <a:r>
              <a:rPr dirty="0" sz="1100" spc="-45" b="1">
                <a:solidFill>
                  <a:srgbClr val="585858"/>
                </a:solidFill>
                <a:latin typeface="Noto Sans CJK HK"/>
                <a:cs typeface="Noto Sans CJK HK"/>
              </a:rPr>
              <a:t>i</a:t>
            </a:r>
            <a:r>
              <a:rPr dirty="0" sz="1100" spc="-50" b="1">
                <a:solidFill>
                  <a:srgbClr val="585858"/>
                </a:solidFill>
                <a:latin typeface="Noto Sans CJK HK"/>
                <a:cs typeface="Noto Sans CJK HK"/>
              </a:rPr>
              <a:t>l</a:t>
            </a:r>
            <a:r>
              <a:rPr dirty="0" sz="1100" spc="-35" b="1">
                <a:solidFill>
                  <a:srgbClr val="585858"/>
                </a:solidFill>
                <a:latin typeface="Noto Sans CJK HK"/>
                <a:cs typeface="Noto Sans CJK HK"/>
              </a:rPr>
              <a:t>e</a:t>
            </a:r>
            <a:endParaRPr sz="1100">
              <a:latin typeface="Noto Sans CJK HK"/>
              <a:cs typeface="Noto Sans CJK H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526859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C00000"/>
                </a:solidFill>
                <a:latin typeface="Noto Sans CJK HK"/>
                <a:cs typeface="Noto Sans CJK HK"/>
              </a:rPr>
              <a:t>4-8	</a:t>
            </a: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150">
                <a:solidFill>
                  <a:srgbClr val="000000"/>
                </a:solidFill>
              </a:rPr>
              <a:t> </a:t>
            </a:r>
            <a:r>
              <a:rPr dirty="0" sz="1800" spc="35">
                <a:solidFill>
                  <a:srgbClr val="000000"/>
                </a:solidFill>
              </a:rPr>
              <a:t>TALENT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95">
                <a:solidFill>
                  <a:srgbClr val="000000"/>
                </a:solidFill>
              </a:rPr>
              <a:t>PLATFORM</a:t>
            </a:r>
            <a:r>
              <a:rPr dirty="0" sz="1800" spc="-130">
                <a:solidFill>
                  <a:srgbClr val="000000"/>
                </a:solidFill>
              </a:rPr>
              <a:t> </a:t>
            </a:r>
            <a:r>
              <a:rPr dirty="0" sz="1800" spc="170">
                <a:solidFill>
                  <a:srgbClr val="000000"/>
                </a:solidFill>
              </a:rPr>
              <a:t>APP</a:t>
            </a:r>
            <a:r>
              <a:rPr dirty="0" sz="1800" spc="-165">
                <a:solidFill>
                  <a:srgbClr val="000000"/>
                </a:solidFill>
              </a:rPr>
              <a:t> </a:t>
            </a:r>
            <a:r>
              <a:rPr dirty="0" sz="1800" spc="70">
                <a:solidFill>
                  <a:srgbClr val="000000"/>
                </a:solidFill>
              </a:rPr>
              <a:t>SUPPORT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16808" y="1283208"/>
            <a:ext cx="8758555" cy="5465445"/>
            <a:chOff x="3416808" y="1283208"/>
            <a:chExt cx="8758555" cy="5465445"/>
          </a:xfrm>
        </p:grpSpPr>
        <p:sp>
          <p:nvSpPr>
            <p:cNvPr id="4" name="object 4"/>
            <p:cNvSpPr/>
            <p:nvPr/>
          </p:nvSpPr>
          <p:spPr>
            <a:xfrm>
              <a:off x="3416808" y="1283208"/>
              <a:ext cx="41148" cy="5029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90076" y="1929382"/>
              <a:ext cx="3185160" cy="48188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962132" y="2360675"/>
              <a:ext cx="434340" cy="4328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33788" y="2464308"/>
              <a:ext cx="615696" cy="6172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573017" y="1332128"/>
            <a:ext cx="7429500" cy="37909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00" spc="-10" b="1">
                <a:solidFill>
                  <a:srgbClr val="5F5F5F"/>
                </a:solidFill>
                <a:latin typeface="Noto Sans CJK HK"/>
                <a:cs typeface="Noto Sans CJK HK"/>
              </a:rPr>
              <a:t>Mobile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web </a:t>
            </a:r>
            <a:r>
              <a:rPr dirty="0" sz="1000" spc="-25" b="1">
                <a:solidFill>
                  <a:srgbClr val="5F5F5F"/>
                </a:solidFill>
                <a:latin typeface="Noto Sans CJK HK"/>
                <a:cs typeface="Noto Sans CJK HK"/>
              </a:rPr>
              <a:t>page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support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and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production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conversion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support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to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applications</a:t>
            </a:r>
            <a:r>
              <a:rPr dirty="0" sz="1000" spc="2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000" spc="-15" b="1">
                <a:solidFill>
                  <a:srgbClr val="5F5F5F"/>
                </a:solidFill>
                <a:latin typeface="Noto Sans CJK HK"/>
                <a:cs typeface="Noto Sans CJK HK"/>
              </a:rPr>
              <a:t>(Android/iOS)</a:t>
            </a:r>
            <a:endParaRPr sz="10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000" spc="-5" b="1">
                <a:solidFill>
                  <a:srgbClr val="5F5F5F"/>
                </a:solidFill>
                <a:latin typeface="Noto Sans CJK HK"/>
                <a:cs typeface="Noto Sans CJK HK"/>
              </a:rPr>
              <a:t>When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converting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to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an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application,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each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can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be registered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separately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in the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mobile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market </a:t>
            </a:r>
            <a:r>
              <a:rPr dirty="0" sz="1000" spc="-5" b="1">
                <a:solidFill>
                  <a:srgbClr val="5F5F5F"/>
                </a:solidFill>
                <a:latin typeface="Noto Sans CJK HK"/>
                <a:cs typeface="Noto Sans CJK HK"/>
              </a:rPr>
              <a:t>(App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Store, </a:t>
            </a:r>
            <a:r>
              <a:rPr dirty="0" sz="1000" spc="-15" b="1">
                <a:solidFill>
                  <a:srgbClr val="5F5F5F"/>
                </a:solidFill>
                <a:latin typeface="Noto Sans CJK HK"/>
                <a:cs typeface="Noto Sans CJK HK"/>
              </a:rPr>
              <a:t>Google </a:t>
            </a:r>
            <a:r>
              <a:rPr dirty="0" sz="1000" spc="-55" b="1">
                <a:solidFill>
                  <a:srgbClr val="5F5F5F"/>
                </a:solidFill>
                <a:latin typeface="Noto Sans CJK HK"/>
                <a:cs typeface="Noto Sans CJK HK"/>
              </a:rPr>
              <a:t>Play,</a:t>
            </a:r>
            <a:r>
              <a:rPr dirty="0" sz="1000" spc="70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etc.)</a:t>
            </a:r>
            <a:endParaRPr sz="1000">
              <a:latin typeface="Noto Sans CJK HK"/>
              <a:cs typeface="Noto Sans CJK H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052063"/>
            <a:ext cx="5839460" cy="1116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70">
                <a:solidFill>
                  <a:srgbClr val="2E5496"/>
                </a:solidFill>
                <a:latin typeface="Verdana"/>
                <a:cs typeface="Verdana"/>
              </a:rPr>
              <a:t>01. </a:t>
            </a:r>
            <a:r>
              <a:rPr dirty="0" sz="1400" spc="10">
                <a:solidFill>
                  <a:srgbClr val="2E5496"/>
                </a:solidFill>
                <a:latin typeface="Verdana"/>
                <a:cs typeface="Verdana"/>
              </a:rPr>
              <a:t>Support</a:t>
            </a:r>
            <a:r>
              <a:rPr dirty="0" sz="1400" spc="-165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5">
                <a:solidFill>
                  <a:srgbClr val="2E5496"/>
                </a:solidFill>
                <a:latin typeface="Verdana"/>
                <a:cs typeface="Verdana"/>
              </a:rPr>
              <a:t>for</a:t>
            </a:r>
            <a:r>
              <a:rPr dirty="0" sz="1400" spc="-16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35">
                <a:solidFill>
                  <a:srgbClr val="2E5496"/>
                </a:solidFill>
                <a:latin typeface="Verdana"/>
                <a:cs typeface="Verdana"/>
              </a:rPr>
              <a:t>production</a:t>
            </a:r>
            <a:r>
              <a:rPr dirty="0" sz="1400" spc="-18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35">
                <a:solidFill>
                  <a:srgbClr val="2E5496"/>
                </a:solidFill>
                <a:latin typeface="Verdana"/>
                <a:cs typeface="Verdana"/>
              </a:rPr>
              <a:t>in</a:t>
            </a:r>
            <a:r>
              <a:rPr dirty="0" sz="1400" spc="-145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2E5496"/>
                </a:solidFill>
                <a:latin typeface="Verdana"/>
                <a:cs typeface="Verdana"/>
              </a:rPr>
              <a:t>various</a:t>
            </a:r>
            <a:r>
              <a:rPr dirty="0" sz="1400" spc="-165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20">
                <a:solidFill>
                  <a:srgbClr val="2E5496"/>
                </a:solidFill>
                <a:latin typeface="Verdana"/>
                <a:cs typeface="Verdana"/>
              </a:rPr>
              <a:t>designs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Produced by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separately </a:t>
            </a:r>
            <a:r>
              <a:rPr dirty="0" sz="1000" spc="-25" b="1">
                <a:solidFill>
                  <a:srgbClr val="5F5F5F"/>
                </a:solidFill>
                <a:latin typeface="Noto Sans CJK HK"/>
                <a:cs typeface="Noto Sans CJK HK"/>
              </a:rPr>
              <a:t>configuring </a:t>
            </a:r>
            <a:r>
              <a:rPr dirty="0" sz="1000" b="1">
                <a:solidFill>
                  <a:srgbClr val="5F5F5F"/>
                </a:solidFill>
                <a:latin typeface="Noto Sans CJK HK"/>
                <a:cs typeface="Noto Sans CJK HK"/>
              </a:rPr>
              <a:t>UI/UX </a:t>
            </a:r>
            <a:r>
              <a:rPr dirty="0" sz="1000" spc="-10" b="1">
                <a:solidFill>
                  <a:srgbClr val="5F5F5F"/>
                </a:solidFill>
                <a:latin typeface="Noto Sans CJK HK"/>
                <a:cs typeface="Noto Sans CJK HK"/>
              </a:rPr>
              <a:t>of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PC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web </a:t>
            </a:r>
            <a:r>
              <a:rPr dirty="0" sz="1000" spc="-25" b="1">
                <a:solidFill>
                  <a:srgbClr val="5F5F5F"/>
                </a:solidFill>
                <a:latin typeface="Noto Sans CJK HK"/>
                <a:cs typeface="Noto Sans CJK HK"/>
              </a:rPr>
              <a:t>page for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mobile</a:t>
            </a:r>
            <a:r>
              <a:rPr dirty="0" sz="1000" spc="-2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environment</a:t>
            </a:r>
            <a:endParaRPr sz="10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It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supports </a:t>
            </a:r>
            <a:r>
              <a:rPr dirty="0" sz="1000" spc="-20" b="1">
                <a:solidFill>
                  <a:srgbClr val="5F5F5F"/>
                </a:solidFill>
                <a:latin typeface="Noto Sans CJK HK"/>
                <a:cs typeface="Noto Sans CJK HK"/>
              </a:rPr>
              <a:t>Android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and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iOS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application creation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using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Flutter,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so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it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has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excellent</a:t>
            </a:r>
            <a:r>
              <a:rPr dirty="0" sz="1000" spc="-1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compatibility.</a:t>
            </a:r>
            <a:endParaRPr sz="1000">
              <a:latin typeface="Noto Sans CJK HK"/>
              <a:cs typeface="Noto Sans CJK HK"/>
            </a:endParaRPr>
          </a:p>
          <a:p>
            <a:pPr marL="12700" marR="804545">
              <a:lnSpc>
                <a:spcPct val="117000"/>
              </a:lnSpc>
            </a:pP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Increase user accessibility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through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mobile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applications and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support marketing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use  </a:t>
            </a:r>
            <a:r>
              <a:rPr dirty="0" sz="1000" spc="-25" b="1">
                <a:solidFill>
                  <a:srgbClr val="7E7E7E"/>
                </a:solidFill>
                <a:latin typeface="Noto Sans CJK HK"/>
                <a:cs typeface="Noto Sans CJK HK"/>
              </a:rPr>
              <a:t>(Marketing </a:t>
            </a:r>
            <a:r>
              <a:rPr dirty="0" sz="1000" spc="-30" b="1">
                <a:solidFill>
                  <a:srgbClr val="7E7E7E"/>
                </a:solidFill>
                <a:latin typeface="Noto Sans CJK HK"/>
                <a:cs typeface="Noto Sans CJK HK"/>
              </a:rPr>
              <a:t>through </a:t>
            </a:r>
            <a:r>
              <a:rPr dirty="0" sz="1000" spc="-35" b="1">
                <a:solidFill>
                  <a:srgbClr val="7E7E7E"/>
                </a:solidFill>
                <a:latin typeface="Noto Sans CJK HK"/>
                <a:cs typeface="Noto Sans CJK HK"/>
              </a:rPr>
              <a:t>YouTube, </a:t>
            </a:r>
            <a:r>
              <a:rPr dirty="0" sz="1000" spc="-15" b="1">
                <a:solidFill>
                  <a:srgbClr val="7E7E7E"/>
                </a:solidFill>
                <a:latin typeface="Noto Sans CJK HK"/>
                <a:cs typeface="Noto Sans CJK HK"/>
              </a:rPr>
              <a:t>Google ADS,</a:t>
            </a:r>
            <a:r>
              <a:rPr dirty="0" sz="1000" spc="50" b="1">
                <a:solidFill>
                  <a:srgbClr val="7E7E7E"/>
                </a:solidFill>
                <a:latin typeface="Noto Sans CJK HK"/>
                <a:cs typeface="Noto Sans CJK HK"/>
              </a:rPr>
              <a:t> </a:t>
            </a:r>
            <a:r>
              <a:rPr dirty="0" sz="1000" spc="-45" b="1">
                <a:solidFill>
                  <a:srgbClr val="7E7E7E"/>
                </a:solidFill>
                <a:latin typeface="Noto Sans CJK HK"/>
                <a:cs typeface="Noto Sans CJK HK"/>
              </a:rPr>
              <a:t>etc.)</a:t>
            </a:r>
            <a:endParaRPr sz="1000">
              <a:latin typeface="Noto Sans CJK HK"/>
              <a:cs typeface="Noto Sans CJK H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4738242"/>
            <a:ext cx="6956425" cy="1116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0">
                <a:solidFill>
                  <a:srgbClr val="2E5496"/>
                </a:solidFill>
                <a:latin typeface="Verdana"/>
                <a:cs typeface="Verdana"/>
              </a:rPr>
              <a:t>02.</a:t>
            </a:r>
            <a:r>
              <a:rPr dirty="0" sz="1400" spc="-17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15">
                <a:solidFill>
                  <a:srgbClr val="2E5496"/>
                </a:solidFill>
                <a:latin typeface="Verdana"/>
                <a:cs typeface="Verdana"/>
              </a:rPr>
              <a:t>Securing</a:t>
            </a:r>
            <a:r>
              <a:rPr dirty="0" sz="1400" spc="-18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2E5496"/>
                </a:solidFill>
                <a:latin typeface="Verdana"/>
                <a:cs typeface="Verdana"/>
              </a:rPr>
              <a:t>expertise</a:t>
            </a:r>
            <a:r>
              <a:rPr dirty="0" sz="1400" spc="-175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35">
                <a:solidFill>
                  <a:srgbClr val="2E5496"/>
                </a:solidFill>
                <a:latin typeface="Verdana"/>
                <a:cs typeface="Verdana"/>
              </a:rPr>
              <a:t>through</a:t>
            </a:r>
            <a:r>
              <a:rPr dirty="0" sz="1400" spc="-18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30">
                <a:solidFill>
                  <a:srgbClr val="2E5496"/>
                </a:solidFill>
                <a:latin typeface="Verdana"/>
                <a:cs typeface="Verdana"/>
              </a:rPr>
              <a:t>composite</a:t>
            </a:r>
            <a:r>
              <a:rPr dirty="0" sz="1400" spc="-18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25">
                <a:solidFill>
                  <a:srgbClr val="2E5496"/>
                </a:solidFill>
                <a:latin typeface="Verdana"/>
                <a:cs typeface="Verdana"/>
              </a:rPr>
              <a:t>technical</a:t>
            </a:r>
            <a:r>
              <a:rPr dirty="0" sz="1400" spc="-155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20">
                <a:solidFill>
                  <a:srgbClr val="2E5496"/>
                </a:solidFill>
                <a:latin typeface="Verdana"/>
                <a:cs typeface="Verdana"/>
              </a:rPr>
              <a:t>support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16700"/>
              </a:lnSpc>
              <a:spcBef>
                <a:spcPts val="1310"/>
              </a:spcBef>
            </a:pP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Create admin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pages </a:t>
            </a:r>
            <a:r>
              <a:rPr dirty="0" sz="1000" spc="-20" b="1">
                <a:solidFill>
                  <a:srgbClr val="5F5F5F"/>
                </a:solidFill>
                <a:latin typeface="Noto Sans CJK HK"/>
                <a:cs typeface="Noto Sans CJK HK"/>
              </a:rPr>
              <a:t>for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crawling and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uploading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articles,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including creating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search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engines to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support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portal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sites. 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Product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registration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and automatic settlement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manager </a:t>
            </a:r>
            <a:r>
              <a:rPr dirty="0" sz="1000" spc="-25" b="1">
                <a:solidFill>
                  <a:srgbClr val="5F5F5F"/>
                </a:solidFill>
                <a:latin typeface="Noto Sans CJK HK"/>
                <a:cs typeface="Noto Sans CJK HK"/>
              </a:rPr>
              <a:t>page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production </a:t>
            </a:r>
            <a:r>
              <a:rPr dirty="0" sz="1000" spc="-20" b="1">
                <a:solidFill>
                  <a:srgbClr val="5F5F5F"/>
                </a:solidFill>
                <a:latin typeface="Noto Sans CJK HK"/>
                <a:cs typeface="Noto Sans CJK HK"/>
              </a:rPr>
              <a:t>for </a:t>
            </a:r>
            <a:r>
              <a:rPr dirty="0" sz="1000" spc="-25" b="1">
                <a:solidFill>
                  <a:srgbClr val="5F5F5F"/>
                </a:solidFill>
                <a:latin typeface="Noto Sans CJK HK"/>
                <a:cs typeface="Noto Sans CJK HK"/>
              </a:rPr>
              <a:t>shopping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mall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site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operation  </a:t>
            </a:r>
            <a:r>
              <a:rPr dirty="0" sz="1000" spc="-10" b="1">
                <a:solidFill>
                  <a:srgbClr val="5F5F5F"/>
                </a:solidFill>
                <a:latin typeface="Noto Sans CJK HK"/>
                <a:cs typeface="Noto Sans CJK HK"/>
              </a:rPr>
              <a:t>Mobile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live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streaming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technology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and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payment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function support </a:t>
            </a:r>
            <a:r>
              <a:rPr dirty="0" sz="1000" spc="-25" b="1">
                <a:solidFill>
                  <a:srgbClr val="5F5F5F"/>
                </a:solidFill>
                <a:latin typeface="Noto Sans CJK HK"/>
                <a:cs typeface="Noto Sans CJK HK"/>
              </a:rPr>
              <a:t>for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online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real-time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broadcasting function  </a:t>
            </a:r>
            <a:r>
              <a:rPr dirty="0" sz="1000" spc="-35" b="1">
                <a:solidFill>
                  <a:srgbClr val="7E7E7E"/>
                </a:solidFill>
                <a:latin typeface="Noto Sans CJK HK"/>
                <a:cs typeface="Noto Sans CJK HK"/>
              </a:rPr>
              <a:t>(Online real-time broadcasting </a:t>
            </a:r>
            <a:r>
              <a:rPr dirty="0" sz="1000" spc="-40" b="1">
                <a:solidFill>
                  <a:srgbClr val="7E7E7E"/>
                </a:solidFill>
                <a:latin typeface="Noto Sans CJK HK"/>
                <a:cs typeface="Noto Sans CJK HK"/>
              </a:rPr>
              <a:t>available </a:t>
            </a:r>
            <a:r>
              <a:rPr dirty="0" sz="1000" spc="-30" b="1">
                <a:solidFill>
                  <a:srgbClr val="7E7E7E"/>
                </a:solidFill>
                <a:latin typeface="Noto Sans CJK HK"/>
                <a:cs typeface="Noto Sans CJK HK"/>
              </a:rPr>
              <a:t>through</a:t>
            </a:r>
            <a:r>
              <a:rPr dirty="0" sz="1000" spc="75" b="1">
                <a:solidFill>
                  <a:srgbClr val="7E7E7E"/>
                </a:solidFill>
                <a:latin typeface="Noto Sans CJK HK"/>
                <a:cs typeface="Noto Sans CJK HK"/>
              </a:rPr>
              <a:t> </a:t>
            </a:r>
            <a:r>
              <a:rPr dirty="0" sz="1000" spc="-40" b="1">
                <a:solidFill>
                  <a:srgbClr val="7E7E7E"/>
                </a:solidFill>
                <a:latin typeface="Noto Sans CJK HK"/>
                <a:cs typeface="Noto Sans CJK HK"/>
              </a:rPr>
              <a:t>smartphone)</a:t>
            </a:r>
            <a:endParaRPr sz="1000">
              <a:latin typeface="Noto Sans CJK HK"/>
              <a:cs typeface="Noto Sans CJK H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22306" y="3108452"/>
            <a:ext cx="44386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5">
                <a:solidFill>
                  <a:srgbClr val="5F5F5F"/>
                </a:solidFill>
                <a:latin typeface="BM DoHyeon"/>
                <a:cs typeface="BM DoHyeon"/>
              </a:rPr>
              <a:t>JAVASCRIPT</a:t>
            </a:r>
            <a:endParaRPr sz="600">
              <a:latin typeface="BM DoHyeon"/>
              <a:cs typeface="BM DoHyeo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91628" y="3011423"/>
            <a:ext cx="3815079" cy="2484120"/>
            <a:chOff x="7691628" y="3011423"/>
            <a:chExt cx="3815079" cy="2484120"/>
          </a:xfrm>
        </p:grpSpPr>
        <p:sp>
          <p:nvSpPr>
            <p:cNvPr id="13" name="object 13"/>
            <p:cNvSpPr/>
            <p:nvPr/>
          </p:nvSpPr>
          <p:spPr>
            <a:xfrm>
              <a:off x="7691628" y="3081527"/>
              <a:ext cx="1524000" cy="4617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94676" y="3617975"/>
              <a:ext cx="1520952" cy="4526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809988" y="4956047"/>
              <a:ext cx="541020" cy="53949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427208" y="3011423"/>
              <a:ext cx="1078992" cy="7376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9920731" y="5542889"/>
            <a:ext cx="32194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80">
                <a:solidFill>
                  <a:srgbClr val="5F5F5F"/>
                </a:solidFill>
                <a:latin typeface="BM DoHyeon"/>
                <a:cs typeface="BM DoHyeon"/>
              </a:rPr>
              <a:t>FL</a:t>
            </a:r>
            <a:r>
              <a:rPr dirty="0" sz="600" spc="-95">
                <a:solidFill>
                  <a:srgbClr val="5F5F5F"/>
                </a:solidFill>
                <a:latin typeface="BM DoHyeon"/>
                <a:cs typeface="BM DoHyeon"/>
              </a:rPr>
              <a:t>U</a:t>
            </a:r>
            <a:r>
              <a:rPr dirty="0" sz="600" spc="-60">
                <a:solidFill>
                  <a:srgbClr val="5F5F5F"/>
                </a:solidFill>
                <a:latin typeface="BM DoHyeon"/>
                <a:cs typeface="BM DoHyeon"/>
              </a:rPr>
              <a:t>TT</a:t>
            </a:r>
            <a:r>
              <a:rPr dirty="0" sz="600" spc="-95">
                <a:solidFill>
                  <a:srgbClr val="5F5F5F"/>
                </a:solidFill>
                <a:latin typeface="BM DoHyeon"/>
                <a:cs typeface="BM DoHyeon"/>
              </a:rPr>
              <a:t>ER</a:t>
            </a:r>
            <a:endParaRPr sz="600">
              <a:latin typeface="BM DoHyeon"/>
              <a:cs typeface="BM DoHyeo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40365" y="3672332"/>
            <a:ext cx="8540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15">
                <a:solidFill>
                  <a:srgbClr val="5F5F5F"/>
                </a:solidFill>
                <a:latin typeface="BM DoHyeon"/>
                <a:cs typeface="BM DoHyeon"/>
              </a:rPr>
              <a:t>AMAZON </a:t>
            </a:r>
            <a:r>
              <a:rPr dirty="0" sz="600" spc="-85">
                <a:solidFill>
                  <a:srgbClr val="5F5F5F"/>
                </a:solidFill>
                <a:latin typeface="BM DoHyeon"/>
                <a:cs typeface="BM DoHyeon"/>
              </a:rPr>
              <a:t>WEB</a:t>
            </a:r>
            <a:r>
              <a:rPr dirty="0" sz="600" spc="-20">
                <a:solidFill>
                  <a:srgbClr val="5F5F5F"/>
                </a:solidFill>
                <a:latin typeface="BM DoHyeon"/>
                <a:cs typeface="BM DoHyeon"/>
              </a:rPr>
              <a:t> </a:t>
            </a:r>
            <a:r>
              <a:rPr dirty="0" sz="600" spc="-70">
                <a:solidFill>
                  <a:srgbClr val="5F5F5F"/>
                </a:solidFill>
                <a:latin typeface="BM DoHyeon"/>
                <a:cs typeface="BM DoHyeon"/>
              </a:rPr>
              <a:t>SERVICE</a:t>
            </a:r>
            <a:endParaRPr sz="600">
              <a:latin typeface="BM DoHyeon"/>
              <a:cs typeface="BM DoHyeo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37776" y="3617976"/>
            <a:ext cx="890016" cy="8900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922509" y="4444745"/>
            <a:ext cx="32321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0">
                <a:solidFill>
                  <a:srgbClr val="5F5F5F"/>
                </a:solidFill>
                <a:latin typeface="BM DoHyeon"/>
                <a:cs typeface="BM DoHyeon"/>
              </a:rPr>
              <a:t>NODE.JS</a:t>
            </a:r>
            <a:endParaRPr sz="600">
              <a:latin typeface="BM DoHyeon"/>
              <a:cs typeface="BM DoHyeo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81131" y="4239767"/>
            <a:ext cx="762000" cy="7985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0827257" y="5052821"/>
            <a:ext cx="32639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65">
                <a:solidFill>
                  <a:srgbClr val="5F5F5F"/>
                </a:solidFill>
                <a:latin typeface="BM DoHyeon"/>
                <a:cs typeface="BM DoHyeon"/>
              </a:rPr>
              <a:t>P</a:t>
            </a:r>
            <a:r>
              <a:rPr dirty="0" sz="600" spc="-45">
                <a:solidFill>
                  <a:srgbClr val="5F5F5F"/>
                </a:solidFill>
                <a:latin typeface="BM DoHyeon"/>
                <a:cs typeface="BM DoHyeon"/>
              </a:rPr>
              <a:t>Y</a:t>
            </a:r>
            <a:r>
              <a:rPr dirty="0" sz="600" spc="-60">
                <a:solidFill>
                  <a:srgbClr val="5F5F5F"/>
                </a:solidFill>
                <a:latin typeface="BM DoHyeon"/>
                <a:cs typeface="BM DoHyeon"/>
              </a:rPr>
              <a:t>T</a:t>
            </a:r>
            <a:r>
              <a:rPr dirty="0" sz="600">
                <a:solidFill>
                  <a:srgbClr val="5F5F5F"/>
                </a:solidFill>
                <a:latin typeface="BM DoHyeon"/>
                <a:cs typeface="BM DoHyeon"/>
              </a:rPr>
              <a:t>H</a:t>
            </a:r>
            <a:r>
              <a:rPr dirty="0" sz="600" spc="40">
                <a:solidFill>
                  <a:srgbClr val="5F5F5F"/>
                </a:solidFill>
                <a:latin typeface="BM DoHyeon"/>
                <a:cs typeface="BM DoHyeon"/>
              </a:rPr>
              <a:t>O</a:t>
            </a:r>
            <a:r>
              <a:rPr dirty="0" sz="600" spc="35">
                <a:solidFill>
                  <a:srgbClr val="5F5F5F"/>
                </a:solidFill>
                <a:latin typeface="BM DoHyeon"/>
                <a:cs typeface="BM DoHyeon"/>
              </a:rPr>
              <a:t>N</a:t>
            </a:r>
            <a:endParaRPr sz="600">
              <a:latin typeface="BM DoHyeon"/>
              <a:cs typeface="BM DoHyeo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648188" y="5440679"/>
            <a:ext cx="627888" cy="6278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879963" y="6104940"/>
            <a:ext cx="1682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65">
                <a:solidFill>
                  <a:srgbClr val="5F5F5F"/>
                </a:solidFill>
                <a:latin typeface="BM DoHyeon"/>
                <a:cs typeface="BM DoHyeon"/>
              </a:rPr>
              <a:t>P</a:t>
            </a:r>
            <a:r>
              <a:rPr dirty="0" sz="600">
                <a:solidFill>
                  <a:srgbClr val="5F5F5F"/>
                </a:solidFill>
                <a:latin typeface="BM DoHyeon"/>
                <a:cs typeface="BM DoHyeon"/>
              </a:rPr>
              <a:t>H</a:t>
            </a:r>
            <a:r>
              <a:rPr dirty="0" sz="600" spc="-65">
                <a:solidFill>
                  <a:srgbClr val="5F5F5F"/>
                </a:solidFill>
                <a:latin typeface="BM DoHyeon"/>
                <a:cs typeface="BM DoHyeon"/>
              </a:rPr>
              <a:t>P</a:t>
            </a:r>
            <a:endParaRPr sz="600">
              <a:latin typeface="BM DoHyeon"/>
              <a:cs typeface="BM DoHyeo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775447" y="4680203"/>
            <a:ext cx="2339340" cy="1605280"/>
            <a:chOff x="7775447" y="4680203"/>
            <a:chExt cx="2339340" cy="1605280"/>
          </a:xfrm>
        </p:grpSpPr>
        <p:sp>
          <p:nvSpPr>
            <p:cNvPr id="26" name="object 26"/>
            <p:cNvSpPr/>
            <p:nvPr/>
          </p:nvSpPr>
          <p:spPr>
            <a:xfrm>
              <a:off x="9681971" y="5852159"/>
              <a:ext cx="432816" cy="4328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75447" y="4680203"/>
              <a:ext cx="1331976" cy="13319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042917" y="6392062"/>
            <a:ext cx="4123054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0" b="1">
                <a:solidFill>
                  <a:srgbClr val="2E5496"/>
                </a:solidFill>
                <a:latin typeface="Noto Sans CJK HK"/>
                <a:cs typeface="Noto Sans CJK HK"/>
              </a:rPr>
              <a:t>* </a:t>
            </a:r>
            <a:r>
              <a:rPr dirty="0" sz="800" spc="-30" b="1">
                <a:solidFill>
                  <a:srgbClr val="2E5496"/>
                </a:solidFill>
                <a:latin typeface="Noto Sans CJK HK"/>
                <a:cs typeface="Noto Sans CJK HK"/>
              </a:rPr>
              <a:t>crawling </a:t>
            </a:r>
            <a:r>
              <a:rPr dirty="0" sz="800" spc="-50" b="1">
                <a:solidFill>
                  <a:srgbClr val="2E5496"/>
                </a:solidFill>
                <a:latin typeface="Noto Sans CJK HK"/>
                <a:cs typeface="Noto Sans CJK HK"/>
              </a:rPr>
              <a:t>: </a:t>
            </a:r>
            <a:r>
              <a:rPr dirty="0" sz="800" spc="-20" b="1">
                <a:solidFill>
                  <a:srgbClr val="2E5496"/>
                </a:solidFill>
                <a:latin typeface="Noto Sans CJK HK"/>
                <a:cs typeface="Noto Sans CJK HK"/>
              </a:rPr>
              <a:t>Technology </a:t>
            </a:r>
            <a:r>
              <a:rPr dirty="0" sz="800" spc="-30" b="1">
                <a:solidFill>
                  <a:srgbClr val="2E5496"/>
                </a:solidFill>
                <a:latin typeface="Noto Sans CJK HK"/>
                <a:cs typeface="Noto Sans CJK HK"/>
              </a:rPr>
              <a:t>that automatically </a:t>
            </a:r>
            <a:r>
              <a:rPr dirty="0" sz="800" spc="-25" b="1">
                <a:solidFill>
                  <a:srgbClr val="2E5496"/>
                </a:solidFill>
                <a:latin typeface="Noto Sans CJK HK"/>
                <a:cs typeface="Noto Sans CJK HK"/>
              </a:rPr>
              <a:t>collects </a:t>
            </a:r>
            <a:r>
              <a:rPr dirty="0" sz="800" spc="-30" b="1">
                <a:solidFill>
                  <a:srgbClr val="2E5496"/>
                </a:solidFill>
                <a:latin typeface="Noto Sans CJK HK"/>
                <a:cs typeface="Noto Sans CJK HK"/>
              </a:rPr>
              <a:t>and </a:t>
            </a:r>
            <a:r>
              <a:rPr dirty="0" sz="800" spc="-25" b="1">
                <a:solidFill>
                  <a:srgbClr val="2E5496"/>
                </a:solidFill>
                <a:latin typeface="Noto Sans CJK HK"/>
                <a:cs typeface="Noto Sans CJK HK"/>
              </a:rPr>
              <a:t>stores </a:t>
            </a:r>
            <a:r>
              <a:rPr dirty="0" sz="800" spc="-20" b="1">
                <a:solidFill>
                  <a:srgbClr val="2E5496"/>
                </a:solidFill>
                <a:latin typeface="Noto Sans CJK HK"/>
                <a:cs typeface="Noto Sans CJK HK"/>
              </a:rPr>
              <a:t>specified</a:t>
            </a:r>
            <a:r>
              <a:rPr dirty="0" sz="800" spc="-35" b="1">
                <a:solidFill>
                  <a:srgbClr val="2E5496"/>
                </a:solidFill>
                <a:latin typeface="Noto Sans CJK HK"/>
                <a:cs typeface="Noto Sans CJK HK"/>
              </a:rPr>
              <a:t> </a:t>
            </a:r>
            <a:r>
              <a:rPr dirty="0" sz="800" spc="-25" b="1">
                <a:solidFill>
                  <a:srgbClr val="2E5496"/>
                </a:solidFill>
                <a:latin typeface="Noto Sans CJK HK"/>
                <a:cs typeface="Noto Sans CJK HK"/>
              </a:rPr>
              <a:t>information</a:t>
            </a:r>
            <a:endParaRPr sz="800">
              <a:latin typeface="Noto Sans CJK HK"/>
              <a:cs typeface="Noto Sans CJK HK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17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09066" y="991029"/>
            <a:ext cx="2417445" cy="165925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algn="just" marL="50165">
              <a:lnSpc>
                <a:spcPct val="100000"/>
              </a:lnSpc>
              <a:spcBef>
                <a:spcPts val="305"/>
              </a:spcBef>
            </a:pPr>
            <a:r>
              <a:rPr dirty="0" sz="1200" spc="30">
                <a:solidFill>
                  <a:srgbClr val="2E5496"/>
                </a:solidFill>
                <a:latin typeface="Verdana"/>
                <a:cs typeface="Verdana"/>
              </a:rPr>
              <a:t>MOBILE</a:t>
            </a:r>
            <a:r>
              <a:rPr dirty="0" sz="1200" spc="-175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200" spc="90">
                <a:solidFill>
                  <a:srgbClr val="2E5496"/>
                </a:solidFill>
                <a:latin typeface="Verdana"/>
                <a:cs typeface="Verdana"/>
              </a:rPr>
              <a:t>WEB</a:t>
            </a:r>
            <a:r>
              <a:rPr dirty="0" sz="1200" spc="-16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200" spc="-125">
                <a:solidFill>
                  <a:srgbClr val="2E5496"/>
                </a:solidFill>
                <a:latin typeface="Verdana"/>
                <a:cs typeface="Verdana"/>
              </a:rPr>
              <a:t>/</a:t>
            </a:r>
            <a:r>
              <a:rPr dirty="0" sz="1200" spc="-114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200" spc="110">
                <a:solidFill>
                  <a:srgbClr val="2E5496"/>
                </a:solidFill>
                <a:latin typeface="Verdana"/>
                <a:cs typeface="Verdana"/>
              </a:rPr>
              <a:t>APP</a:t>
            </a:r>
            <a:endParaRPr sz="1200">
              <a:latin typeface="Verdana"/>
              <a:cs typeface="Verdana"/>
            </a:endParaRPr>
          </a:p>
          <a:p>
            <a:pPr algn="just" marL="12700" marR="5080">
              <a:lnSpc>
                <a:spcPct val="88700"/>
              </a:lnSpc>
              <a:spcBef>
                <a:spcPts val="994"/>
              </a:spcBef>
            </a:pPr>
            <a:r>
              <a:rPr dirty="0" sz="3200" spc="-80">
                <a:solidFill>
                  <a:srgbClr val="5F5F5F"/>
                </a:solidFill>
                <a:latin typeface="Verdana"/>
                <a:cs typeface="Verdana"/>
              </a:rPr>
              <a:t>C</a:t>
            </a:r>
            <a:r>
              <a:rPr dirty="0" sz="3200" spc="5">
                <a:solidFill>
                  <a:srgbClr val="5F5F5F"/>
                </a:solidFill>
                <a:latin typeface="Verdana"/>
                <a:cs typeface="Verdana"/>
              </a:rPr>
              <a:t>O</a:t>
            </a:r>
            <a:r>
              <a:rPr dirty="0" sz="3200" spc="200">
                <a:solidFill>
                  <a:srgbClr val="5F5F5F"/>
                </a:solidFill>
                <a:latin typeface="Verdana"/>
                <a:cs typeface="Verdana"/>
              </a:rPr>
              <a:t>M</a:t>
            </a:r>
            <a:r>
              <a:rPr dirty="0" sz="3200" spc="225">
                <a:solidFill>
                  <a:srgbClr val="5F5F5F"/>
                </a:solidFill>
                <a:latin typeface="Verdana"/>
                <a:cs typeface="Verdana"/>
              </a:rPr>
              <a:t>P</a:t>
            </a:r>
            <a:r>
              <a:rPr dirty="0" sz="3200" spc="5">
                <a:solidFill>
                  <a:srgbClr val="5F5F5F"/>
                </a:solidFill>
                <a:latin typeface="Verdana"/>
                <a:cs typeface="Verdana"/>
              </a:rPr>
              <a:t>O</a:t>
            </a:r>
            <a:r>
              <a:rPr dirty="0" sz="3200" spc="-355">
                <a:solidFill>
                  <a:srgbClr val="5F5F5F"/>
                </a:solidFill>
                <a:latin typeface="Verdana"/>
                <a:cs typeface="Verdana"/>
              </a:rPr>
              <a:t>S</a:t>
            </a:r>
            <a:r>
              <a:rPr dirty="0" sz="3200" spc="-509">
                <a:solidFill>
                  <a:srgbClr val="5F5F5F"/>
                </a:solidFill>
                <a:latin typeface="Verdana"/>
                <a:cs typeface="Verdana"/>
              </a:rPr>
              <a:t>I</a:t>
            </a:r>
            <a:r>
              <a:rPr dirty="0" sz="3200" spc="-250">
                <a:solidFill>
                  <a:srgbClr val="5F5F5F"/>
                </a:solidFill>
                <a:latin typeface="Verdana"/>
                <a:cs typeface="Verdana"/>
              </a:rPr>
              <a:t>T</a:t>
            </a:r>
            <a:r>
              <a:rPr dirty="0" sz="3200" spc="85">
                <a:solidFill>
                  <a:srgbClr val="5F5F5F"/>
                </a:solidFill>
                <a:latin typeface="Verdana"/>
                <a:cs typeface="Verdana"/>
              </a:rPr>
              <a:t>E  </a:t>
            </a:r>
            <a:r>
              <a:rPr dirty="0" sz="3200" spc="-85">
                <a:solidFill>
                  <a:srgbClr val="5F5F5F"/>
                </a:solidFill>
                <a:latin typeface="Verdana"/>
                <a:cs typeface="Verdana"/>
              </a:rPr>
              <a:t>TECHNICAL  </a:t>
            </a:r>
            <a:r>
              <a:rPr dirty="0" sz="3200" spc="-5">
                <a:solidFill>
                  <a:srgbClr val="5F5F5F"/>
                </a:solidFill>
                <a:latin typeface="Verdana"/>
                <a:cs typeface="Verdana"/>
              </a:rPr>
              <a:t>SUPPORT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526859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C00000"/>
                </a:solidFill>
                <a:latin typeface="Noto Sans CJK HK"/>
                <a:cs typeface="Noto Sans CJK HK"/>
              </a:rPr>
              <a:t>4-9	</a:t>
            </a: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150">
                <a:solidFill>
                  <a:srgbClr val="000000"/>
                </a:solidFill>
              </a:rPr>
              <a:t> </a:t>
            </a:r>
            <a:r>
              <a:rPr dirty="0" sz="1800" spc="35">
                <a:solidFill>
                  <a:srgbClr val="000000"/>
                </a:solidFill>
              </a:rPr>
              <a:t>TALENT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95">
                <a:solidFill>
                  <a:srgbClr val="000000"/>
                </a:solidFill>
              </a:rPr>
              <a:t>PLATFORM</a:t>
            </a:r>
            <a:r>
              <a:rPr dirty="0" sz="1800" spc="-130">
                <a:solidFill>
                  <a:srgbClr val="000000"/>
                </a:solidFill>
              </a:rPr>
              <a:t> </a:t>
            </a:r>
            <a:r>
              <a:rPr dirty="0" sz="1800" spc="170">
                <a:solidFill>
                  <a:srgbClr val="000000"/>
                </a:solidFill>
              </a:rPr>
              <a:t>APP</a:t>
            </a:r>
            <a:r>
              <a:rPr dirty="0" sz="1800" spc="-165">
                <a:solidFill>
                  <a:srgbClr val="000000"/>
                </a:solidFill>
              </a:rPr>
              <a:t> </a:t>
            </a:r>
            <a:r>
              <a:rPr dirty="0" sz="1800" spc="70">
                <a:solidFill>
                  <a:srgbClr val="000000"/>
                </a:solidFill>
              </a:rPr>
              <a:t>SUPPORT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2875" y="1283208"/>
            <a:ext cx="4316095" cy="5575300"/>
            <a:chOff x="912875" y="1283208"/>
            <a:chExt cx="4316095" cy="5575300"/>
          </a:xfrm>
        </p:grpSpPr>
        <p:sp>
          <p:nvSpPr>
            <p:cNvPr id="4" name="object 4"/>
            <p:cNvSpPr/>
            <p:nvPr/>
          </p:nvSpPr>
          <p:spPr>
            <a:xfrm>
              <a:off x="3575303" y="1283208"/>
              <a:ext cx="39623" cy="5029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2875" y="2862070"/>
              <a:ext cx="2180844" cy="39959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66059" y="2330194"/>
              <a:ext cx="2462784" cy="45278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68040" y="2755391"/>
              <a:ext cx="1301496" cy="13014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929634" y="1332128"/>
            <a:ext cx="4425315" cy="379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</a:pP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Can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be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used in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applications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by linking </a:t>
            </a:r>
            <a:r>
              <a:rPr dirty="0" sz="1000" spc="-15" b="1">
                <a:solidFill>
                  <a:srgbClr val="5F5F5F"/>
                </a:solidFill>
                <a:latin typeface="Noto Sans CJK HK"/>
                <a:cs typeface="Noto Sans CJK HK"/>
              </a:rPr>
              <a:t>APIs </a:t>
            </a:r>
            <a:r>
              <a:rPr dirty="0" sz="1000" spc="-10" b="1">
                <a:solidFill>
                  <a:srgbClr val="5F5F5F"/>
                </a:solidFill>
                <a:latin typeface="Noto Sans CJK HK"/>
                <a:cs typeface="Noto Sans CJK HK"/>
              </a:rPr>
              <a:t>of </a:t>
            </a:r>
            <a:r>
              <a:rPr dirty="0" sz="1000" spc="-25" b="1">
                <a:solidFill>
                  <a:srgbClr val="5F5F5F"/>
                </a:solidFill>
                <a:latin typeface="Noto Sans CJK HK"/>
                <a:cs typeface="Noto Sans CJK HK"/>
              </a:rPr>
              <a:t>self-made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wallet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services. 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Other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external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easy payment payment </a:t>
            </a:r>
            <a:r>
              <a:rPr dirty="0" sz="1000" spc="-15" b="1">
                <a:solidFill>
                  <a:srgbClr val="5F5F5F"/>
                </a:solidFill>
                <a:latin typeface="Noto Sans CJK HK"/>
                <a:cs typeface="Noto Sans CJK HK"/>
              </a:rPr>
              <a:t>APIs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can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be</a:t>
            </a:r>
            <a:r>
              <a:rPr dirty="0" sz="1000" spc="3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linked.</a:t>
            </a:r>
            <a:endParaRPr sz="1000">
              <a:latin typeface="Noto Sans CJK HK"/>
              <a:cs typeface="Noto Sans CJK H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889" y="2031237"/>
            <a:ext cx="44818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5" b="1">
                <a:solidFill>
                  <a:srgbClr val="585858"/>
                </a:solidFill>
                <a:latin typeface="Noto Sans CJK HK"/>
                <a:cs typeface="Noto Sans CJK HK"/>
              </a:rPr>
              <a:t>* </a:t>
            </a:r>
            <a:r>
              <a:rPr dirty="0" sz="1000" spc="-45" b="1">
                <a:solidFill>
                  <a:srgbClr val="585858"/>
                </a:solidFill>
                <a:latin typeface="Noto Sans CJK HK"/>
                <a:cs typeface="Noto Sans CJK HK"/>
              </a:rPr>
              <a:t>Fees </a:t>
            </a:r>
            <a:r>
              <a:rPr dirty="0" sz="1000" spc="-50" b="1">
                <a:solidFill>
                  <a:srgbClr val="585858"/>
                </a:solidFill>
                <a:latin typeface="Noto Sans CJK HK"/>
                <a:cs typeface="Noto Sans CJK HK"/>
              </a:rPr>
              <a:t>may </a:t>
            </a:r>
            <a:r>
              <a:rPr dirty="0" sz="1000" spc="-30" b="1">
                <a:solidFill>
                  <a:srgbClr val="585858"/>
                </a:solidFill>
                <a:latin typeface="Noto Sans CJK HK"/>
                <a:cs typeface="Noto Sans CJK HK"/>
              </a:rPr>
              <a:t>be </a:t>
            </a:r>
            <a:r>
              <a:rPr dirty="0" sz="1000" spc="-40" b="1">
                <a:solidFill>
                  <a:srgbClr val="585858"/>
                </a:solidFill>
                <a:latin typeface="Noto Sans CJK HK"/>
                <a:cs typeface="Noto Sans CJK HK"/>
              </a:rPr>
              <a:t>incurred </a:t>
            </a:r>
            <a:r>
              <a:rPr dirty="0" sz="1000" spc="-50" b="1">
                <a:solidFill>
                  <a:srgbClr val="585858"/>
                </a:solidFill>
                <a:latin typeface="Noto Sans CJK HK"/>
                <a:cs typeface="Noto Sans CJK HK"/>
              </a:rPr>
              <a:t>when </a:t>
            </a:r>
            <a:r>
              <a:rPr dirty="0" sz="1000" spc="-30" b="1">
                <a:solidFill>
                  <a:srgbClr val="585858"/>
                </a:solidFill>
                <a:latin typeface="Noto Sans CJK HK"/>
                <a:cs typeface="Noto Sans CJK HK"/>
              </a:rPr>
              <a:t>using </a:t>
            </a:r>
            <a:r>
              <a:rPr dirty="0" sz="1000" spc="-45" b="1">
                <a:solidFill>
                  <a:srgbClr val="585858"/>
                </a:solidFill>
                <a:latin typeface="Noto Sans CJK HK"/>
                <a:cs typeface="Noto Sans CJK HK"/>
              </a:rPr>
              <a:t>an </a:t>
            </a:r>
            <a:r>
              <a:rPr dirty="0" sz="1000" spc="-40" b="1">
                <a:solidFill>
                  <a:srgbClr val="585858"/>
                </a:solidFill>
                <a:latin typeface="Noto Sans CJK HK"/>
                <a:cs typeface="Noto Sans CJK HK"/>
              </a:rPr>
              <a:t>external simple </a:t>
            </a:r>
            <a:r>
              <a:rPr dirty="0" sz="1000" spc="-45" b="1">
                <a:solidFill>
                  <a:srgbClr val="585858"/>
                </a:solidFill>
                <a:latin typeface="Noto Sans CJK HK"/>
                <a:cs typeface="Noto Sans CJK HK"/>
              </a:rPr>
              <a:t>payment</a:t>
            </a:r>
            <a:r>
              <a:rPr dirty="0" sz="1000" spc="85" b="1">
                <a:solidFill>
                  <a:srgbClr val="585858"/>
                </a:solidFill>
                <a:latin typeface="Noto Sans CJK HK"/>
                <a:cs typeface="Noto Sans CJK HK"/>
              </a:rPr>
              <a:t> </a:t>
            </a:r>
            <a:r>
              <a:rPr dirty="0" sz="1000" spc="-45" b="1">
                <a:solidFill>
                  <a:srgbClr val="585858"/>
                </a:solidFill>
                <a:latin typeface="Noto Sans CJK HK"/>
                <a:cs typeface="Noto Sans CJK HK"/>
              </a:rPr>
              <a:t>payment</a:t>
            </a:r>
            <a:endParaRPr sz="1000">
              <a:latin typeface="Noto Sans CJK HK"/>
              <a:cs typeface="Noto Sans CJK H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4341" y="3457194"/>
            <a:ext cx="338645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70">
                <a:solidFill>
                  <a:srgbClr val="2E5496"/>
                </a:solidFill>
                <a:latin typeface="Verdana"/>
                <a:cs typeface="Verdana"/>
              </a:rPr>
              <a:t>01. </a:t>
            </a:r>
            <a:r>
              <a:rPr dirty="0" sz="1400">
                <a:solidFill>
                  <a:srgbClr val="2E5496"/>
                </a:solidFill>
                <a:latin typeface="Verdana"/>
                <a:cs typeface="Verdana"/>
              </a:rPr>
              <a:t>Self-Payment </a:t>
            </a:r>
            <a:r>
              <a:rPr dirty="0" sz="1400" spc="40">
                <a:solidFill>
                  <a:srgbClr val="2E5496"/>
                </a:solidFill>
                <a:latin typeface="Verdana"/>
                <a:cs typeface="Verdana"/>
              </a:rPr>
              <a:t>Management</a:t>
            </a:r>
            <a:r>
              <a:rPr dirty="0" sz="1400" spc="-31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35">
                <a:solidFill>
                  <a:srgbClr val="2E5496"/>
                </a:solidFill>
                <a:latin typeface="Verdana"/>
                <a:cs typeface="Verdana"/>
              </a:rPr>
              <a:t>Wallet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83326" y="3743096"/>
            <a:ext cx="621284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It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can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be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used by linking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and </a:t>
            </a:r>
            <a:r>
              <a:rPr dirty="0" sz="1000" spc="-25" b="1">
                <a:solidFill>
                  <a:srgbClr val="5F5F5F"/>
                </a:solidFill>
                <a:latin typeface="Noto Sans CJK HK"/>
                <a:cs typeface="Noto Sans CJK HK"/>
              </a:rPr>
              <a:t>charging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with </a:t>
            </a:r>
            <a:r>
              <a:rPr dirty="0" sz="1000" spc="-55" b="1">
                <a:solidFill>
                  <a:srgbClr val="5F5F5F"/>
                </a:solidFill>
                <a:latin typeface="Noto Sans CJK HK"/>
                <a:cs typeface="Noto Sans CJK HK"/>
              </a:rPr>
              <a:t>a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wallet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that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collects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existing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payment </a:t>
            </a:r>
            <a:r>
              <a:rPr dirty="0" sz="1000" spc="-15" b="1">
                <a:solidFill>
                  <a:srgbClr val="5F5F5F"/>
                </a:solidFill>
                <a:latin typeface="Noto Sans CJK HK"/>
                <a:cs typeface="Noto Sans CJK HK"/>
              </a:rPr>
              <a:t>APIs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in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one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place. 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Authenticating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payments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more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easily </a:t>
            </a:r>
            <a:r>
              <a:rPr dirty="0" sz="1000" spc="-25" b="1">
                <a:solidFill>
                  <a:srgbClr val="5F5F5F"/>
                </a:solidFill>
                <a:latin typeface="Noto Sans CJK HK"/>
                <a:cs typeface="Noto Sans CJK HK"/>
              </a:rPr>
              <a:t>using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the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simple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authentication</a:t>
            </a:r>
            <a:r>
              <a:rPr dirty="0" sz="1000" spc="7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method.</a:t>
            </a:r>
            <a:endParaRPr sz="10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40" b="1">
                <a:solidFill>
                  <a:srgbClr val="A6A6A6"/>
                </a:solidFill>
                <a:latin typeface="Noto Sans CJK HK"/>
                <a:cs typeface="Noto Sans CJK HK"/>
              </a:rPr>
              <a:t>(By </a:t>
            </a:r>
            <a:r>
              <a:rPr dirty="0" sz="1000" spc="-30" b="1">
                <a:solidFill>
                  <a:srgbClr val="A6A6A6"/>
                </a:solidFill>
                <a:latin typeface="Noto Sans CJK HK"/>
                <a:cs typeface="Noto Sans CJK HK"/>
              </a:rPr>
              <a:t>combining </a:t>
            </a:r>
            <a:r>
              <a:rPr dirty="0" sz="1000" spc="-35" b="1">
                <a:solidFill>
                  <a:srgbClr val="A6A6A6"/>
                </a:solidFill>
                <a:latin typeface="Noto Sans CJK HK"/>
                <a:cs typeface="Noto Sans CJK HK"/>
              </a:rPr>
              <a:t>location information </a:t>
            </a:r>
            <a:r>
              <a:rPr dirty="0" sz="1000" spc="-50" b="1">
                <a:solidFill>
                  <a:srgbClr val="A6A6A6"/>
                </a:solidFill>
                <a:latin typeface="Noto Sans CJK HK"/>
                <a:cs typeface="Noto Sans CJK HK"/>
              </a:rPr>
              <a:t>with </a:t>
            </a:r>
            <a:r>
              <a:rPr dirty="0" sz="1000" spc="-40" b="1">
                <a:solidFill>
                  <a:srgbClr val="A6A6A6"/>
                </a:solidFill>
                <a:latin typeface="Noto Sans CJK HK"/>
                <a:cs typeface="Noto Sans CJK HK"/>
              </a:rPr>
              <a:t>payment </a:t>
            </a:r>
            <a:r>
              <a:rPr dirty="0" sz="1000" spc="-35" b="1">
                <a:solidFill>
                  <a:srgbClr val="A6A6A6"/>
                </a:solidFill>
                <a:latin typeface="Noto Sans CJK HK"/>
                <a:cs typeface="Noto Sans CJK HK"/>
              </a:rPr>
              <a:t>information, </a:t>
            </a:r>
            <a:r>
              <a:rPr dirty="0" sz="1000" spc="-40" b="1">
                <a:solidFill>
                  <a:srgbClr val="A6A6A6"/>
                </a:solidFill>
                <a:latin typeface="Noto Sans CJK HK"/>
                <a:cs typeface="Noto Sans CJK HK"/>
              </a:rPr>
              <a:t>delivery </a:t>
            </a:r>
            <a:r>
              <a:rPr dirty="0" sz="1000" spc="-50" b="1">
                <a:solidFill>
                  <a:srgbClr val="A6A6A6"/>
                </a:solidFill>
                <a:latin typeface="Noto Sans CJK HK"/>
                <a:cs typeface="Noto Sans CJK HK"/>
              </a:rPr>
              <a:t>can </a:t>
            </a:r>
            <a:r>
              <a:rPr dirty="0" sz="1000" spc="-30" b="1">
                <a:solidFill>
                  <a:srgbClr val="A6A6A6"/>
                </a:solidFill>
                <a:latin typeface="Noto Sans CJK HK"/>
                <a:cs typeface="Noto Sans CJK HK"/>
              </a:rPr>
              <a:t>be </a:t>
            </a:r>
            <a:r>
              <a:rPr dirty="0" sz="1000" spc="-35" b="1">
                <a:solidFill>
                  <a:srgbClr val="A6A6A6"/>
                </a:solidFill>
                <a:latin typeface="Noto Sans CJK HK"/>
                <a:cs typeface="Noto Sans CJK HK"/>
              </a:rPr>
              <a:t>processed </a:t>
            </a:r>
            <a:r>
              <a:rPr dirty="0" sz="1000" spc="-45" b="1">
                <a:solidFill>
                  <a:srgbClr val="A6A6A6"/>
                </a:solidFill>
                <a:latin typeface="Noto Sans CJK HK"/>
                <a:cs typeface="Noto Sans CJK HK"/>
              </a:rPr>
              <a:t>at</a:t>
            </a:r>
            <a:r>
              <a:rPr dirty="0" sz="1000" spc="-35" b="1">
                <a:solidFill>
                  <a:srgbClr val="A6A6A6"/>
                </a:solidFill>
                <a:latin typeface="Noto Sans CJK HK"/>
                <a:cs typeface="Noto Sans CJK HK"/>
              </a:rPr>
              <a:t> </a:t>
            </a:r>
            <a:r>
              <a:rPr dirty="0" sz="1000" spc="-40" b="1">
                <a:solidFill>
                  <a:srgbClr val="A6A6A6"/>
                </a:solidFill>
                <a:latin typeface="Noto Sans CJK HK"/>
                <a:cs typeface="Noto Sans CJK HK"/>
              </a:rPr>
              <a:t>once.)</a:t>
            </a:r>
            <a:endParaRPr sz="1000">
              <a:latin typeface="Noto Sans CJK HK"/>
              <a:cs typeface="Noto Sans CJK H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2436" y="4989321"/>
            <a:ext cx="5885815" cy="1231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0">
                <a:solidFill>
                  <a:srgbClr val="2E5496"/>
                </a:solidFill>
                <a:latin typeface="Verdana"/>
                <a:cs typeface="Verdana"/>
              </a:rPr>
              <a:t>02.</a:t>
            </a:r>
            <a:r>
              <a:rPr dirty="0" sz="1400" spc="-175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2E5496"/>
                </a:solidFill>
                <a:latin typeface="Verdana"/>
                <a:cs typeface="Verdana"/>
              </a:rPr>
              <a:t>External</a:t>
            </a:r>
            <a:r>
              <a:rPr dirty="0" sz="1400" spc="-155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2E5496"/>
                </a:solidFill>
                <a:latin typeface="Verdana"/>
                <a:cs typeface="Verdana"/>
              </a:rPr>
              <a:t>easy</a:t>
            </a:r>
            <a:r>
              <a:rPr dirty="0" sz="1400" spc="-175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25">
                <a:solidFill>
                  <a:srgbClr val="2E5496"/>
                </a:solidFill>
                <a:latin typeface="Verdana"/>
                <a:cs typeface="Verdana"/>
              </a:rPr>
              <a:t>payment</a:t>
            </a:r>
            <a:r>
              <a:rPr dirty="0" sz="1400" spc="-15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25">
                <a:solidFill>
                  <a:srgbClr val="2E5496"/>
                </a:solidFill>
                <a:latin typeface="Verdana"/>
                <a:cs typeface="Verdana"/>
              </a:rPr>
              <a:t>linkage</a:t>
            </a:r>
            <a:endParaRPr sz="1400">
              <a:latin typeface="Verdana"/>
              <a:cs typeface="Verdana"/>
            </a:endParaRPr>
          </a:p>
          <a:p>
            <a:pPr marL="12700" marR="767715">
              <a:lnSpc>
                <a:spcPct val="150000"/>
              </a:lnSpc>
              <a:spcBef>
                <a:spcPts val="615"/>
              </a:spcBef>
            </a:pP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Interlocking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with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the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existing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simple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payment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service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so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that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users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can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use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it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easily 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Once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linked,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it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is linked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to </a:t>
            </a:r>
            <a:r>
              <a:rPr dirty="0" sz="1000" spc="-45" b="1">
                <a:solidFill>
                  <a:srgbClr val="5F5F5F"/>
                </a:solidFill>
                <a:latin typeface="Noto Sans CJK HK"/>
                <a:cs typeface="Noto Sans CJK HK"/>
              </a:rPr>
              <a:t>automatically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use </a:t>
            </a:r>
            <a:r>
              <a:rPr dirty="0" sz="1000" spc="-35" b="1">
                <a:solidFill>
                  <a:srgbClr val="5F5F5F"/>
                </a:solidFill>
                <a:latin typeface="Noto Sans CJK HK"/>
                <a:cs typeface="Noto Sans CJK HK"/>
              </a:rPr>
              <a:t>up </a:t>
            </a:r>
            <a:r>
              <a:rPr dirty="0" sz="1000" spc="-30" b="1">
                <a:solidFill>
                  <a:srgbClr val="5F5F5F"/>
                </a:solidFill>
                <a:latin typeface="Noto Sans CJK HK"/>
                <a:cs typeface="Noto Sans CJK HK"/>
              </a:rPr>
              <a:t>to </a:t>
            </a:r>
            <a:r>
              <a:rPr dirty="0" sz="1000" spc="-40" b="1">
                <a:solidFill>
                  <a:srgbClr val="5F5F5F"/>
                </a:solidFill>
                <a:latin typeface="Noto Sans CJK HK"/>
                <a:cs typeface="Noto Sans CJK HK"/>
              </a:rPr>
              <a:t>simple</a:t>
            </a:r>
            <a:r>
              <a:rPr dirty="0" sz="1000" spc="-1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000" spc="-50" b="1">
                <a:solidFill>
                  <a:srgbClr val="5F5F5F"/>
                </a:solidFill>
                <a:latin typeface="Noto Sans CJK HK"/>
                <a:cs typeface="Noto Sans CJK HK"/>
              </a:rPr>
              <a:t>payment.</a:t>
            </a:r>
            <a:endParaRPr sz="1000">
              <a:latin typeface="Noto Sans CJK HK"/>
              <a:cs typeface="Noto Sans CJK HK"/>
            </a:endParaRPr>
          </a:p>
          <a:p>
            <a:pPr marL="12700" marR="5080">
              <a:lnSpc>
                <a:spcPct val="150000"/>
              </a:lnSpc>
            </a:pPr>
            <a:r>
              <a:rPr dirty="0" sz="1000" spc="-5" b="1">
                <a:solidFill>
                  <a:srgbClr val="A6A6A6"/>
                </a:solidFill>
                <a:latin typeface="Noto Sans CJK HK"/>
                <a:cs typeface="Noto Sans CJK HK"/>
              </a:rPr>
              <a:t>(As </a:t>
            </a:r>
            <a:r>
              <a:rPr dirty="0" sz="1000" spc="-35" b="1">
                <a:solidFill>
                  <a:srgbClr val="A6A6A6"/>
                </a:solidFill>
                <a:latin typeface="Noto Sans CJK HK"/>
                <a:cs typeface="Noto Sans CJK HK"/>
              </a:rPr>
              <a:t>it is </a:t>
            </a:r>
            <a:r>
              <a:rPr dirty="0" sz="1000" spc="-45" b="1">
                <a:solidFill>
                  <a:srgbClr val="A6A6A6"/>
                </a:solidFill>
                <a:latin typeface="Noto Sans CJK HK"/>
                <a:cs typeface="Noto Sans CJK HK"/>
              </a:rPr>
              <a:t>the same </a:t>
            </a:r>
            <a:r>
              <a:rPr dirty="0" sz="1000" spc="-50" b="1">
                <a:solidFill>
                  <a:srgbClr val="A6A6A6"/>
                </a:solidFill>
                <a:latin typeface="Noto Sans CJK HK"/>
                <a:cs typeface="Noto Sans CJK HK"/>
              </a:rPr>
              <a:t>as </a:t>
            </a:r>
            <a:r>
              <a:rPr dirty="0" sz="1000" spc="-45" b="1">
                <a:solidFill>
                  <a:srgbClr val="A6A6A6"/>
                </a:solidFill>
                <a:latin typeface="Noto Sans CJK HK"/>
                <a:cs typeface="Noto Sans CJK HK"/>
              </a:rPr>
              <a:t>the </a:t>
            </a:r>
            <a:r>
              <a:rPr dirty="0" sz="1000" spc="-30" b="1">
                <a:solidFill>
                  <a:srgbClr val="A6A6A6"/>
                </a:solidFill>
                <a:latin typeface="Noto Sans CJK HK"/>
                <a:cs typeface="Noto Sans CJK HK"/>
              </a:rPr>
              <a:t>existing usage </a:t>
            </a:r>
            <a:r>
              <a:rPr dirty="0" sz="1000" spc="-40" b="1">
                <a:solidFill>
                  <a:srgbClr val="A6A6A6"/>
                </a:solidFill>
                <a:latin typeface="Noto Sans CJK HK"/>
                <a:cs typeface="Noto Sans CJK HK"/>
              </a:rPr>
              <a:t>method, </a:t>
            </a:r>
            <a:r>
              <a:rPr dirty="0" sz="1000" spc="-35" b="1">
                <a:solidFill>
                  <a:srgbClr val="A6A6A6"/>
                </a:solidFill>
                <a:latin typeface="Noto Sans CJK HK"/>
                <a:cs typeface="Noto Sans CJK HK"/>
              </a:rPr>
              <a:t>it is </a:t>
            </a:r>
            <a:r>
              <a:rPr dirty="0" sz="1000" spc="-40" b="1">
                <a:solidFill>
                  <a:srgbClr val="A6A6A6"/>
                </a:solidFill>
                <a:latin typeface="Noto Sans CJK HK"/>
                <a:cs typeface="Noto Sans CJK HK"/>
              </a:rPr>
              <a:t>linked and </a:t>
            </a:r>
            <a:r>
              <a:rPr dirty="0" sz="1000" spc="-30" b="1">
                <a:solidFill>
                  <a:srgbClr val="A6A6A6"/>
                </a:solidFill>
                <a:latin typeface="Noto Sans CJK HK"/>
                <a:cs typeface="Noto Sans CJK HK"/>
              </a:rPr>
              <a:t>developed </a:t>
            </a:r>
            <a:r>
              <a:rPr dirty="0" sz="1000" spc="-50" b="1">
                <a:solidFill>
                  <a:srgbClr val="A6A6A6"/>
                </a:solidFill>
                <a:latin typeface="Noto Sans CJK HK"/>
                <a:cs typeface="Noto Sans CJK HK"/>
              </a:rPr>
              <a:t>with </a:t>
            </a:r>
            <a:r>
              <a:rPr dirty="0" sz="1000" spc="-55" b="1">
                <a:solidFill>
                  <a:srgbClr val="A6A6A6"/>
                </a:solidFill>
                <a:latin typeface="Noto Sans CJK HK"/>
                <a:cs typeface="Noto Sans CJK HK"/>
              </a:rPr>
              <a:t>a </a:t>
            </a:r>
            <a:r>
              <a:rPr dirty="0" sz="1000" spc="-30" b="1">
                <a:solidFill>
                  <a:srgbClr val="A6A6A6"/>
                </a:solidFill>
                <a:latin typeface="Noto Sans CJK HK"/>
                <a:cs typeface="Noto Sans CJK HK"/>
              </a:rPr>
              <a:t>user-centered  </a:t>
            </a:r>
            <a:r>
              <a:rPr dirty="0" sz="1000" spc="-35" b="1">
                <a:solidFill>
                  <a:srgbClr val="A6A6A6"/>
                </a:solidFill>
                <a:latin typeface="Noto Sans CJK HK"/>
                <a:cs typeface="Noto Sans CJK HK"/>
              </a:rPr>
              <a:t>configuration.)</a:t>
            </a:r>
            <a:endParaRPr sz="1000">
              <a:latin typeface="Noto Sans CJK HK"/>
              <a:cs typeface="Noto Sans CJK H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73373" y="3898772"/>
            <a:ext cx="12528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3C4C1"/>
                </a:solidFill>
                <a:latin typeface="BM DoHyeon"/>
                <a:cs typeface="BM DoHyeon"/>
              </a:rPr>
              <a:t>PAY</a:t>
            </a:r>
            <a:r>
              <a:rPr dirty="0" sz="1800" spc="-295">
                <a:solidFill>
                  <a:srgbClr val="33C4C1"/>
                </a:solidFill>
                <a:latin typeface="BM DoHyeon"/>
                <a:cs typeface="BM DoHyeon"/>
              </a:rPr>
              <a:t> </a:t>
            </a:r>
            <a:r>
              <a:rPr dirty="0" sz="1800" spc="285">
                <a:solidFill>
                  <a:srgbClr val="33C4C1"/>
                </a:solidFill>
                <a:latin typeface="BM DoHyeon"/>
                <a:cs typeface="BM DoHyeon"/>
              </a:rPr>
              <a:t>M</a:t>
            </a:r>
            <a:r>
              <a:rPr dirty="0" sz="1800" spc="-295">
                <a:solidFill>
                  <a:srgbClr val="33C4C1"/>
                </a:solidFill>
                <a:latin typeface="BM DoHyeon"/>
                <a:cs typeface="BM DoHyeon"/>
              </a:rPr>
              <a:t> </a:t>
            </a:r>
            <a:r>
              <a:rPr dirty="0" sz="1800" spc="-355">
                <a:solidFill>
                  <a:srgbClr val="33C4C1"/>
                </a:solidFill>
                <a:latin typeface="BM DoHyeon"/>
                <a:cs typeface="BM DoHyeon"/>
              </a:rPr>
              <a:t>E</a:t>
            </a:r>
            <a:r>
              <a:rPr dirty="0" sz="1800" spc="-295">
                <a:solidFill>
                  <a:srgbClr val="33C4C1"/>
                </a:solidFill>
                <a:latin typeface="BM DoHyeon"/>
                <a:cs typeface="BM DoHyeon"/>
              </a:rPr>
              <a:t> </a:t>
            </a:r>
            <a:r>
              <a:rPr dirty="0" sz="1800" spc="105">
                <a:solidFill>
                  <a:srgbClr val="33C4C1"/>
                </a:solidFill>
                <a:latin typeface="BM DoHyeon"/>
                <a:cs typeface="BM DoHyeon"/>
              </a:rPr>
              <a:t>N</a:t>
            </a:r>
            <a:r>
              <a:rPr dirty="0" sz="1800" spc="-300">
                <a:solidFill>
                  <a:srgbClr val="33C4C1"/>
                </a:solidFill>
                <a:latin typeface="BM DoHyeon"/>
                <a:cs typeface="BM DoHyeon"/>
              </a:rPr>
              <a:t> </a:t>
            </a:r>
            <a:r>
              <a:rPr dirty="0" sz="1800" spc="-180">
                <a:solidFill>
                  <a:srgbClr val="33C4C1"/>
                </a:solidFill>
                <a:latin typeface="BM DoHyeon"/>
                <a:cs typeface="BM DoHyeon"/>
              </a:rPr>
              <a:t>T</a:t>
            </a:r>
            <a:endParaRPr sz="1800">
              <a:latin typeface="BM DoHyeon"/>
              <a:cs typeface="BM DoHyeo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35223" y="4370832"/>
            <a:ext cx="2132965" cy="2487295"/>
            <a:chOff x="2935223" y="4370832"/>
            <a:chExt cx="2132965" cy="2487295"/>
          </a:xfrm>
        </p:grpSpPr>
        <p:sp>
          <p:nvSpPr>
            <p:cNvPr id="15" name="object 15"/>
            <p:cNvSpPr/>
            <p:nvPr/>
          </p:nvSpPr>
          <p:spPr>
            <a:xfrm>
              <a:off x="2935223" y="4370832"/>
              <a:ext cx="2132838" cy="24871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62655" y="4398264"/>
              <a:ext cx="2080260" cy="2459990"/>
            </a:xfrm>
            <a:custGeom>
              <a:avLst/>
              <a:gdLst/>
              <a:ahLst/>
              <a:cxnLst/>
              <a:rect l="l" t="t" r="r" b="b"/>
              <a:pathLst>
                <a:path w="2080260" h="2459990">
                  <a:moveTo>
                    <a:pt x="1924049" y="0"/>
                  </a:moveTo>
                  <a:lnTo>
                    <a:pt x="156210" y="0"/>
                  </a:lnTo>
                  <a:lnTo>
                    <a:pt x="106850" y="7967"/>
                  </a:lnTo>
                  <a:lnTo>
                    <a:pt x="63971" y="30150"/>
                  </a:lnTo>
                  <a:lnTo>
                    <a:pt x="30150" y="63971"/>
                  </a:lnTo>
                  <a:lnTo>
                    <a:pt x="7967" y="106850"/>
                  </a:lnTo>
                  <a:lnTo>
                    <a:pt x="0" y="156210"/>
                  </a:lnTo>
                  <a:lnTo>
                    <a:pt x="0" y="2459735"/>
                  </a:lnTo>
                  <a:lnTo>
                    <a:pt x="2080259" y="2459735"/>
                  </a:lnTo>
                  <a:lnTo>
                    <a:pt x="2080259" y="156210"/>
                  </a:lnTo>
                  <a:lnTo>
                    <a:pt x="2072292" y="106850"/>
                  </a:lnTo>
                  <a:lnTo>
                    <a:pt x="2050109" y="63971"/>
                  </a:lnTo>
                  <a:lnTo>
                    <a:pt x="2016288" y="30150"/>
                  </a:lnTo>
                  <a:lnTo>
                    <a:pt x="1973409" y="7967"/>
                  </a:lnTo>
                  <a:lnTo>
                    <a:pt x="192404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107179" y="5750052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547370" y="0"/>
                  </a:moveTo>
                  <a:lnTo>
                    <a:pt x="109474" y="0"/>
                  </a:lnTo>
                  <a:lnTo>
                    <a:pt x="66865" y="8602"/>
                  </a:lnTo>
                  <a:lnTo>
                    <a:pt x="32067" y="32062"/>
                  </a:lnTo>
                  <a:lnTo>
                    <a:pt x="8604" y="66860"/>
                  </a:lnTo>
                  <a:lnTo>
                    <a:pt x="0" y="109474"/>
                  </a:lnTo>
                  <a:lnTo>
                    <a:pt x="0" y="547370"/>
                  </a:lnTo>
                  <a:lnTo>
                    <a:pt x="8604" y="589983"/>
                  </a:lnTo>
                  <a:lnTo>
                    <a:pt x="32067" y="624781"/>
                  </a:lnTo>
                  <a:lnTo>
                    <a:pt x="66865" y="648241"/>
                  </a:lnTo>
                  <a:lnTo>
                    <a:pt x="109474" y="656844"/>
                  </a:lnTo>
                  <a:lnTo>
                    <a:pt x="547370" y="656844"/>
                  </a:lnTo>
                  <a:lnTo>
                    <a:pt x="589978" y="648241"/>
                  </a:lnTo>
                  <a:lnTo>
                    <a:pt x="624776" y="624781"/>
                  </a:lnTo>
                  <a:lnTo>
                    <a:pt x="648239" y="589983"/>
                  </a:lnTo>
                  <a:lnTo>
                    <a:pt x="656844" y="547370"/>
                  </a:lnTo>
                  <a:lnTo>
                    <a:pt x="656844" y="109474"/>
                  </a:lnTo>
                  <a:lnTo>
                    <a:pt x="648239" y="66860"/>
                  </a:lnTo>
                  <a:lnTo>
                    <a:pt x="624776" y="32062"/>
                  </a:lnTo>
                  <a:lnTo>
                    <a:pt x="589978" y="8602"/>
                  </a:lnTo>
                  <a:lnTo>
                    <a:pt x="54737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316351" y="5363083"/>
            <a:ext cx="41529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 b="1">
                <a:solidFill>
                  <a:srgbClr val="5F5F5F"/>
                </a:solidFill>
                <a:latin typeface="Noto Sans CJK HK"/>
                <a:cs typeface="Noto Sans CJK HK"/>
              </a:rPr>
              <a:t>GP</a:t>
            </a:r>
            <a:r>
              <a:rPr dirty="0" sz="800" spc="3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800" spc="-20" b="1">
                <a:solidFill>
                  <a:srgbClr val="5F5F5F"/>
                </a:solidFill>
                <a:latin typeface="Noto Sans CJK HK"/>
                <a:cs typeface="Noto Sans CJK HK"/>
              </a:rPr>
              <a:t>Coin</a:t>
            </a:r>
            <a:endParaRPr sz="800">
              <a:latin typeface="Noto Sans CJK HK"/>
              <a:cs typeface="Noto Sans CJK H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48403" y="5367654"/>
            <a:ext cx="4038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 b="1">
                <a:solidFill>
                  <a:srgbClr val="5F5F5F"/>
                </a:solidFill>
                <a:latin typeface="Noto Sans CJK HK"/>
                <a:cs typeface="Noto Sans CJK HK"/>
              </a:rPr>
              <a:t>T</a:t>
            </a:r>
            <a:r>
              <a:rPr dirty="0" sz="800" spc="5" b="1">
                <a:solidFill>
                  <a:srgbClr val="5F5F5F"/>
                </a:solidFill>
                <a:latin typeface="Noto Sans CJK HK"/>
                <a:cs typeface="Noto Sans CJK HK"/>
              </a:rPr>
              <a:t>A</a:t>
            </a:r>
            <a:r>
              <a:rPr dirty="0" sz="800" spc="-60" b="1">
                <a:solidFill>
                  <a:srgbClr val="5F5F5F"/>
                </a:solidFill>
                <a:latin typeface="Noto Sans CJK HK"/>
                <a:cs typeface="Noto Sans CJK HK"/>
              </a:rPr>
              <a:t>L</a:t>
            </a:r>
            <a:r>
              <a:rPr dirty="0" sz="800" spc="-10" b="1">
                <a:solidFill>
                  <a:srgbClr val="5F5F5F"/>
                </a:solidFill>
                <a:latin typeface="Noto Sans CJK HK"/>
                <a:cs typeface="Noto Sans CJK HK"/>
              </a:rPr>
              <a:t>E</a:t>
            </a:r>
            <a:r>
              <a:rPr dirty="0" sz="800" spc="-20" b="1">
                <a:solidFill>
                  <a:srgbClr val="5F5F5F"/>
                </a:solidFill>
                <a:latin typeface="Noto Sans CJK HK"/>
                <a:cs typeface="Noto Sans CJK HK"/>
              </a:rPr>
              <a:t>N</a:t>
            </a:r>
            <a:r>
              <a:rPr dirty="0" sz="800" spc="-35" b="1">
                <a:solidFill>
                  <a:srgbClr val="5F5F5F"/>
                </a:solidFill>
                <a:latin typeface="Noto Sans CJK HK"/>
                <a:cs typeface="Noto Sans CJK HK"/>
              </a:rPr>
              <a:t>T</a:t>
            </a:r>
            <a:endParaRPr sz="800">
              <a:latin typeface="Noto Sans CJK HK"/>
              <a:cs typeface="Noto Sans CJK H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59022" y="6441744"/>
            <a:ext cx="3181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70" b="1">
                <a:solidFill>
                  <a:srgbClr val="5F5F5F"/>
                </a:solidFill>
                <a:latin typeface="Noto Sans CJK HK"/>
                <a:cs typeface="Noto Sans CJK HK"/>
              </a:rPr>
              <a:t>AM</a:t>
            </a:r>
            <a:r>
              <a:rPr dirty="0" sz="800" spc="-20" b="1">
                <a:solidFill>
                  <a:srgbClr val="5F5F5F"/>
                </a:solidFill>
                <a:latin typeface="Noto Sans CJK HK"/>
                <a:cs typeface="Noto Sans CJK HK"/>
              </a:rPr>
              <a:t>EX</a:t>
            </a:r>
            <a:endParaRPr sz="800">
              <a:latin typeface="Noto Sans CJK HK"/>
              <a:cs typeface="Noto Sans CJK H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18761" y="6444183"/>
            <a:ext cx="255904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5" b="1">
                <a:solidFill>
                  <a:srgbClr val="5F5F5F"/>
                </a:solidFill>
                <a:latin typeface="Noto Sans CJK HK"/>
                <a:cs typeface="Noto Sans CJK HK"/>
              </a:rPr>
              <a:t>VI</a:t>
            </a:r>
            <a:r>
              <a:rPr dirty="0" sz="800" b="1">
                <a:solidFill>
                  <a:srgbClr val="5F5F5F"/>
                </a:solidFill>
                <a:latin typeface="Noto Sans CJK HK"/>
                <a:cs typeface="Noto Sans CJK HK"/>
              </a:rPr>
              <a:t>SA</a:t>
            </a:r>
            <a:endParaRPr sz="800">
              <a:latin typeface="Noto Sans CJK HK"/>
              <a:cs typeface="Noto Sans CJK HK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186683" y="4636008"/>
            <a:ext cx="1604010" cy="1766570"/>
            <a:chOff x="3186683" y="4636008"/>
            <a:chExt cx="1604010" cy="1766570"/>
          </a:xfrm>
        </p:grpSpPr>
        <p:sp>
          <p:nvSpPr>
            <p:cNvPr id="23" name="object 23"/>
            <p:cNvSpPr/>
            <p:nvPr/>
          </p:nvSpPr>
          <p:spPr>
            <a:xfrm>
              <a:off x="3194303" y="5754624"/>
              <a:ext cx="647699" cy="6476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163567" y="5830824"/>
              <a:ext cx="501396" cy="50139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186683" y="4636008"/>
              <a:ext cx="676656" cy="6766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30039" y="4652772"/>
              <a:ext cx="647700" cy="6476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23689" y="4646422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330200" y="0"/>
                  </a:moveTo>
                  <a:lnTo>
                    <a:pt x="397001" y="6857"/>
                  </a:lnTo>
                  <a:lnTo>
                    <a:pt x="458850" y="25907"/>
                  </a:lnTo>
                  <a:lnTo>
                    <a:pt x="514731" y="56641"/>
                  </a:lnTo>
                  <a:lnTo>
                    <a:pt x="563626" y="96646"/>
                  </a:lnTo>
                  <a:lnTo>
                    <a:pt x="604138" y="145669"/>
                  </a:lnTo>
                  <a:lnTo>
                    <a:pt x="634492" y="201929"/>
                  </a:lnTo>
                  <a:lnTo>
                    <a:pt x="653542" y="263778"/>
                  </a:lnTo>
                  <a:lnTo>
                    <a:pt x="660400" y="330200"/>
                  </a:lnTo>
                  <a:lnTo>
                    <a:pt x="658749" y="363854"/>
                  </a:lnTo>
                  <a:lnTo>
                    <a:pt x="645413" y="428497"/>
                  </a:lnTo>
                  <a:lnTo>
                    <a:pt x="620776" y="487679"/>
                  </a:lnTo>
                  <a:lnTo>
                    <a:pt x="585088" y="540257"/>
                  </a:lnTo>
                  <a:lnTo>
                    <a:pt x="540258" y="585088"/>
                  </a:lnTo>
                  <a:lnTo>
                    <a:pt x="487680" y="620775"/>
                  </a:lnTo>
                  <a:lnTo>
                    <a:pt x="428498" y="645413"/>
                  </a:lnTo>
                  <a:lnTo>
                    <a:pt x="363855" y="658748"/>
                  </a:lnTo>
                  <a:lnTo>
                    <a:pt x="330200" y="660399"/>
                  </a:lnTo>
                  <a:lnTo>
                    <a:pt x="296545" y="658748"/>
                  </a:lnTo>
                  <a:lnTo>
                    <a:pt x="232283" y="645413"/>
                  </a:lnTo>
                  <a:lnTo>
                    <a:pt x="172847" y="620775"/>
                  </a:lnTo>
                  <a:lnTo>
                    <a:pt x="120142" y="585088"/>
                  </a:lnTo>
                  <a:lnTo>
                    <a:pt x="75692" y="540257"/>
                  </a:lnTo>
                  <a:lnTo>
                    <a:pt x="40132" y="487679"/>
                  </a:lnTo>
                  <a:lnTo>
                    <a:pt x="14986" y="428497"/>
                  </a:lnTo>
                  <a:lnTo>
                    <a:pt x="1650" y="363854"/>
                  </a:lnTo>
                  <a:lnTo>
                    <a:pt x="0" y="330200"/>
                  </a:lnTo>
                  <a:lnTo>
                    <a:pt x="1650" y="296544"/>
                  </a:lnTo>
                  <a:lnTo>
                    <a:pt x="14986" y="232282"/>
                  </a:lnTo>
                  <a:lnTo>
                    <a:pt x="40005" y="172719"/>
                  </a:lnTo>
                  <a:lnTo>
                    <a:pt x="75692" y="120141"/>
                  </a:lnTo>
                  <a:lnTo>
                    <a:pt x="120142" y="75691"/>
                  </a:lnTo>
                  <a:lnTo>
                    <a:pt x="172720" y="40004"/>
                  </a:lnTo>
                  <a:lnTo>
                    <a:pt x="232283" y="14985"/>
                  </a:lnTo>
                  <a:lnTo>
                    <a:pt x="296545" y="1650"/>
                  </a:lnTo>
                  <a:lnTo>
                    <a:pt x="330200" y="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231140" y="915536"/>
            <a:ext cx="3100070" cy="133032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440"/>
              </a:spcBef>
            </a:pPr>
            <a:r>
              <a:rPr dirty="0" sz="1400" spc="25">
                <a:solidFill>
                  <a:srgbClr val="2E5496"/>
                </a:solidFill>
                <a:latin typeface="Verdana"/>
                <a:cs typeface="Verdana"/>
              </a:rPr>
              <a:t>SHOPPING</a:t>
            </a:r>
            <a:r>
              <a:rPr dirty="0" sz="1400" spc="-18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60">
                <a:solidFill>
                  <a:srgbClr val="2E5496"/>
                </a:solidFill>
                <a:latin typeface="Verdana"/>
                <a:cs typeface="Verdana"/>
              </a:rPr>
              <a:t>PLATFORM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9100"/>
              </a:lnSpc>
              <a:spcBef>
                <a:spcPts val="395"/>
              </a:spcBef>
            </a:pPr>
            <a:r>
              <a:rPr dirty="0" sz="3000" spc="40">
                <a:solidFill>
                  <a:srgbClr val="5F5F5F"/>
                </a:solidFill>
                <a:latin typeface="Verdana"/>
                <a:cs typeface="Verdana"/>
              </a:rPr>
              <a:t>EASY</a:t>
            </a:r>
            <a:r>
              <a:rPr dirty="0" sz="3000" spc="-335">
                <a:solidFill>
                  <a:srgbClr val="5F5F5F"/>
                </a:solidFill>
                <a:latin typeface="Verdana"/>
                <a:cs typeface="Verdana"/>
              </a:rPr>
              <a:t> </a:t>
            </a:r>
            <a:r>
              <a:rPr dirty="0" sz="3000" spc="165">
                <a:solidFill>
                  <a:srgbClr val="5F5F5F"/>
                </a:solidFill>
                <a:latin typeface="Verdana"/>
                <a:cs typeface="Verdana"/>
              </a:rPr>
              <a:t>PAYMENT  </a:t>
            </a:r>
            <a:r>
              <a:rPr dirty="0" sz="3000" spc="40">
                <a:solidFill>
                  <a:srgbClr val="5F5F5F"/>
                </a:solidFill>
                <a:latin typeface="Verdana"/>
                <a:cs typeface="Verdana"/>
              </a:rPr>
              <a:t>LINKAGE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212579" y="417576"/>
              <a:ext cx="2551937" cy="677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91268" y="489965"/>
            <a:ext cx="20110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90"/>
              <a:t>CONTENTS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16280" y="903706"/>
            <a:ext cx="10820400" cy="3180080"/>
            <a:chOff x="716280" y="903706"/>
            <a:chExt cx="10820400" cy="3180080"/>
          </a:xfrm>
        </p:grpSpPr>
        <p:sp>
          <p:nvSpPr>
            <p:cNvPr id="7" name="object 7"/>
            <p:cNvSpPr/>
            <p:nvPr/>
          </p:nvSpPr>
          <p:spPr>
            <a:xfrm>
              <a:off x="9310115" y="903706"/>
              <a:ext cx="2226564" cy="1281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36786" y="942593"/>
              <a:ext cx="2111375" cy="0"/>
            </a:xfrm>
            <a:custGeom>
              <a:avLst/>
              <a:gdLst/>
              <a:ahLst/>
              <a:cxnLst/>
              <a:rect l="l" t="t" r="r" b="b"/>
              <a:pathLst>
                <a:path w="2111375" h="0">
                  <a:moveTo>
                    <a:pt x="0" y="0"/>
                  </a:moveTo>
                  <a:lnTo>
                    <a:pt x="2110867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3648" y="1802891"/>
              <a:ext cx="1218438" cy="1668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28772" y="1793747"/>
              <a:ext cx="1454658" cy="16680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80659" y="1802891"/>
              <a:ext cx="1690878" cy="166801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528560" y="1802891"/>
              <a:ext cx="1760981" cy="166801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939527" y="1812036"/>
              <a:ext cx="1524762" cy="16680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34412" y="2386583"/>
              <a:ext cx="269748" cy="2697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60065" y="2412237"/>
              <a:ext cx="168147" cy="1681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35651" y="2395727"/>
              <a:ext cx="269748" cy="2697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861306" y="2421381"/>
              <a:ext cx="168148" cy="1681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59751" y="2395727"/>
              <a:ext cx="269748" cy="2697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85406" y="2421381"/>
              <a:ext cx="168148" cy="1681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38132" y="2368295"/>
              <a:ext cx="269748" cy="2697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463786" y="2393950"/>
              <a:ext cx="168148" cy="1681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84148" y="3160788"/>
              <a:ext cx="851154" cy="5112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16280" y="3572268"/>
              <a:ext cx="1789938" cy="5112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47750" y="1994738"/>
            <a:ext cx="1458595" cy="19297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8890">
              <a:lnSpc>
                <a:spcPct val="100000"/>
              </a:lnSpc>
              <a:spcBef>
                <a:spcPts val="100"/>
              </a:spcBef>
            </a:pPr>
            <a:r>
              <a:rPr dirty="0" sz="6000" spc="-6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6000">
              <a:latin typeface="Verdana"/>
              <a:cs typeface="Verdana"/>
            </a:endParaRPr>
          </a:p>
          <a:p>
            <a:pPr algn="ctr" marL="12700" marR="5080" indent="-4445">
              <a:lnSpc>
                <a:spcPct val="150000"/>
              </a:lnSpc>
              <a:spcBef>
                <a:spcPts val="1310"/>
              </a:spcBef>
            </a:pPr>
            <a:r>
              <a:rPr dirty="0" sz="1800" spc="55">
                <a:solidFill>
                  <a:srgbClr val="FF0000"/>
                </a:solidFill>
                <a:latin typeface="Verdana"/>
                <a:cs typeface="Verdana"/>
              </a:rPr>
              <a:t>XGP  </a:t>
            </a:r>
            <a:r>
              <a:rPr dirty="0" sz="1800" spc="55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dirty="0" sz="1800" spc="65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dirty="0" sz="1800" spc="4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dirty="0" sz="1800" spc="-13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dirty="0" sz="1800" spc="40">
                <a:solidFill>
                  <a:srgbClr val="FF0000"/>
                </a:solidFill>
                <a:latin typeface="Verdana"/>
                <a:cs typeface="Verdana"/>
              </a:rPr>
              <a:t>Y</a:t>
            </a:r>
            <a:r>
              <a:rPr dirty="0" sz="1800" spc="-145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dirty="0" sz="1800" spc="-7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dirty="0" sz="1800" spc="45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dirty="0" sz="1800" spc="20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197351" y="3160788"/>
            <a:ext cx="1276350" cy="923290"/>
            <a:chOff x="3197351" y="3160788"/>
            <a:chExt cx="1276350" cy="923290"/>
          </a:xfrm>
        </p:grpSpPr>
        <p:sp>
          <p:nvSpPr>
            <p:cNvPr id="26" name="object 26"/>
            <p:cNvSpPr/>
            <p:nvPr/>
          </p:nvSpPr>
          <p:spPr>
            <a:xfrm>
              <a:off x="3438143" y="3160788"/>
              <a:ext cx="796289" cy="5112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97351" y="3572268"/>
              <a:ext cx="1276350" cy="5112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329685" y="1985213"/>
            <a:ext cx="1000125" cy="1939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100"/>
              </a:spcBef>
            </a:pPr>
            <a:r>
              <a:rPr dirty="0" sz="6000" spc="-670">
                <a:solidFill>
                  <a:srgbClr val="FFFFFF"/>
                </a:solidFill>
                <a:latin typeface="Verdana"/>
                <a:cs typeface="Verdana"/>
              </a:rPr>
              <a:t>II</a:t>
            </a:r>
            <a:endParaRPr sz="6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470"/>
              </a:spcBef>
            </a:pPr>
            <a:r>
              <a:rPr dirty="0" sz="1800" spc="50">
                <a:solidFill>
                  <a:srgbClr val="FFC000"/>
                </a:solidFill>
                <a:latin typeface="Verdana"/>
                <a:cs typeface="Verdana"/>
              </a:rPr>
              <a:t>XGP</a:t>
            </a:r>
            <a:endParaRPr sz="1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dirty="0" sz="1800" spc="229">
                <a:solidFill>
                  <a:srgbClr val="FFC000"/>
                </a:solidFill>
                <a:latin typeface="Verdana"/>
                <a:cs typeface="Verdana"/>
              </a:rPr>
              <a:t>W</a:t>
            </a:r>
            <a:r>
              <a:rPr dirty="0" sz="1800" spc="60">
                <a:solidFill>
                  <a:srgbClr val="FFC000"/>
                </a:solidFill>
                <a:latin typeface="Verdana"/>
                <a:cs typeface="Verdana"/>
              </a:rPr>
              <a:t>A</a:t>
            </a:r>
            <a:r>
              <a:rPr dirty="0" sz="1800" spc="50">
                <a:solidFill>
                  <a:srgbClr val="FFC000"/>
                </a:solidFill>
                <a:latin typeface="Verdana"/>
                <a:cs typeface="Verdana"/>
              </a:rPr>
              <a:t>LL</a:t>
            </a:r>
            <a:r>
              <a:rPr dirty="0" sz="1800" spc="45">
                <a:solidFill>
                  <a:srgbClr val="FFC000"/>
                </a:solidFill>
                <a:latin typeface="Verdana"/>
                <a:cs typeface="Verdana"/>
              </a:rPr>
              <a:t>E</a:t>
            </a:r>
            <a:r>
              <a:rPr dirty="0" sz="1800" spc="-55">
                <a:solidFill>
                  <a:srgbClr val="FFC000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33983" y="4372355"/>
            <a:ext cx="1678939" cy="619760"/>
            <a:chOff x="633983" y="4372355"/>
            <a:chExt cx="1678939" cy="619760"/>
          </a:xfrm>
        </p:grpSpPr>
        <p:sp>
          <p:nvSpPr>
            <p:cNvPr id="30" name="object 30"/>
            <p:cNvSpPr/>
            <p:nvPr/>
          </p:nvSpPr>
          <p:spPr>
            <a:xfrm>
              <a:off x="633983" y="4372355"/>
              <a:ext cx="742950" cy="34518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25295" y="4372355"/>
              <a:ext cx="1087374" cy="34518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33983" y="4646675"/>
              <a:ext cx="1567434" cy="34518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719124" y="4317873"/>
            <a:ext cx="1496695" cy="57404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248920" indent="-236854">
              <a:lnSpc>
                <a:spcPct val="100000"/>
              </a:lnSpc>
              <a:spcBef>
                <a:spcPts val="820"/>
              </a:spcBef>
              <a:buAutoNum type="arabicPeriod"/>
              <a:tabLst>
                <a:tab pos="249554" algn="l"/>
              </a:tabLst>
            </a:pPr>
            <a:r>
              <a:rPr dirty="0" sz="1200" spc="-25" b="1">
                <a:solidFill>
                  <a:srgbClr val="FFFFFF"/>
                </a:solidFill>
                <a:latin typeface="Noto Sans CJK HK"/>
                <a:cs typeface="Noto Sans CJK HK"/>
              </a:rPr>
              <a:t>XGP</a:t>
            </a:r>
            <a:r>
              <a:rPr dirty="0" sz="1200" spc="10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30" b="1">
                <a:solidFill>
                  <a:srgbClr val="FFFFFF"/>
                </a:solidFill>
                <a:latin typeface="Noto Sans CJK HK"/>
                <a:cs typeface="Noto Sans CJK HK"/>
              </a:rPr>
              <a:t>ECOSYSTEM</a:t>
            </a:r>
            <a:endParaRPr sz="1200">
              <a:latin typeface="Noto Sans CJK HK"/>
              <a:cs typeface="Noto Sans CJK HK"/>
            </a:endParaRPr>
          </a:p>
          <a:p>
            <a:pPr marL="248920" indent="-236854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249554" algn="l"/>
              </a:tabLst>
            </a:pPr>
            <a:r>
              <a:rPr dirty="0" sz="1200" spc="-15" b="1">
                <a:solidFill>
                  <a:srgbClr val="FFFFFF"/>
                </a:solidFill>
                <a:latin typeface="Noto Sans CJK HK"/>
                <a:cs typeface="Noto Sans CJK HK"/>
              </a:rPr>
              <a:t>TOKENNOMICS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88564" y="4372355"/>
            <a:ext cx="1565910" cy="3451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074289" y="4409313"/>
            <a:ext cx="1383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3. POS </a:t>
            </a:r>
            <a:r>
              <a:rPr dirty="0" sz="1200" spc="60" b="1">
                <a:solidFill>
                  <a:srgbClr val="FFFFFF"/>
                </a:solidFill>
                <a:latin typeface="Noto Sans CJK HK"/>
                <a:cs typeface="Noto Sans CJK HK"/>
              </a:rPr>
              <a:t>/</a:t>
            </a:r>
            <a:r>
              <a:rPr dirty="0" sz="1200" spc="-3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Noto Sans CJK HK"/>
                <a:cs typeface="Noto Sans CJK HK"/>
              </a:rPr>
              <a:t>STAKING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033771" y="4372355"/>
            <a:ext cx="2167889" cy="3451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118861" y="4409313"/>
            <a:ext cx="1985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4. </a:t>
            </a:r>
            <a:r>
              <a:rPr dirty="0" sz="1200" spc="-10" b="1">
                <a:solidFill>
                  <a:srgbClr val="FFFFFF"/>
                </a:solidFill>
                <a:latin typeface="Noto Sans CJK HK"/>
                <a:cs typeface="Noto Sans CJK HK"/>
              </a:rPr>
              <a:t>COMMERCE</a:t>
            </a:r>
            <a:r>
              <a:rPr dirty="0" sz="1200" spc="5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Noto Sans CJK HK"/>
                <a:cs typeface="Noto Sans CJK HK"/>
              </a:rPr>
              <a:t>PLATFORM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627619" y="4372355"/>
            <a:ext cx="1524762" cy="3451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713091" y="4409313"/>
            <a:ext cx="1341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5.</a:t>
            </a:r>
            <a:r>
              <a:rPr dirty="0" sz="1200" spc="7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Noto Sans CJK HK"/>
                <a:cs typeface="Noto Sans CJK HK"/>
              </a:rPr>
              <a:t>MARKETPLACE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454895" y="4351032"/>
            <a:ext cx="2360295" cy="1202055"/>
            <a:chOff x="9454895" y="4351032"/>
            <a:chExt cx="2360295" cy="1202055"/>
          </a:xfrm>
        </p:grpSpPr>
        <p:sp>
          <p:nvSpPr>
            <p:cNvPr id="41" name="object 41"/>
            <p:cNvSpPr/>
            <p:nvPr/>
          </p:nvSpPr>
          <p:spPr>
            <a:xfrm>
              <a:off x="9454895" y="4351032"/>
              <a:ext cx="355841" cy="37870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692639" y="4372356"/>
              <a:ext cx="1053846" cy="34518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454895" y="4625352"/>
              <a:ext cx="355841" cy="37870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692639" y="4646676"/>
              <a:ext cx="1721357" cy="3451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454895" y="4899672"/>
              <a:ext cx="355841" cy="37870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692639" y="4920996"/>
              <a:ext cx="1910333" cy="34518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454895" y="5173992"/>
              <a:ext cx="355841" cy="37870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692639" y="5195316"/>
              <a:ext cx="2122170" cy="34518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9550145" y="4317873"/>
            <a:ext cx="2167890" cy="1123315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AutoNum type="arabicPeriod" startAt="6"/>
              <a:tabLst>
                <a:tab pos="241300" algn="l"/>
              </a:tabLst>
            </a:pP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MILESTONE</a:t>
            </a:r>
            <a:endParaRPr sz="1200">
              <a:latin typeface="Noto Sans CJK HK"/>
              <a:cs typeface="Noto Sans CJK HK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AutoNum type="arabicPeriod" startAt="6"/>
              <a:tabLst>
                <a:tab pos="241300" algn="l"/>
              </a:tabLst>
            </a:pP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BUSINESS</a:t>
            </a:r>
            <a:r>
              <a:rPr dirty="0" sz="1200" spc="114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STRATEGY</a:t>
            </a:r>
            <a:endParaRPr sz="1200">
              <a:latin typeface="Noto Sans CJK HK"/>
              <a:cs typeface="Noto Sans CJK HK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AutoNum type="arabicPeriod" startAt="6"/>
              <a:tabLst>
                <a:tab pos="241300" algn="l"/>
              </a:tabLst>
            </a:pPr>
            <a:r>
              <a:rPr dirty="0" sz="1200" spc="-5" b="1">
                <a:solidFill>
                  <a:srgbClr val="FFFFFF"/>
                </a:solidFill>
                <a:latin typeface="Noto Sans CJK HK"/>
                <a:cs typeface="Noto Sans CJK HK"/>
              </a:rPr>
              <a:t>MARKETING</a:t>
            </a:r>
            <a:r>
              <a:rPr dirty="0" sz="1200" spc="13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STRATEGY</a:t>
            </a:r>
            <a:endParaRPr sz="1200">
              <a:latin typeface="Noto Sans CJK HK"/>
              <a:cs typeface="Noto Sans CJK HK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AutoNum type="arabicPeriod" startAt="6"/>
              <a:tabLst>
                <a:tab pos="241300" algn="l"/>
              </a:tabLst>
            </a:pPr>
            <a:r>
              <a:rPr dirty="0" sz="1200" spc="25" b="1">
                <a:solidFill>
                  <a:srgbClr val="FFFFFF"/>
                </a:solidFill>
                <a:latin typeface="Noto Sans CJK HK"/>
                <a:cs typeface="Noto Sans CJK HK"/>
              </a:rPr>
              <a:t>MANAGEMENT</a:t>
            </a:r>
            <a:r>
              <a:rPr dirty="0" sz="1200" spc="13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STRATEGY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448300" y="3160788"/>
            <a:ext cx="1297940" cy="923290"/>
            <a:chOff x="5448300" y="3160788"/>
            <a:chExt cx="1297940" cy="923290"/>
          </a:xfrm>
        </p:grpSpPr>
        <p:sp>
          <p:nvSpPr>
            <p:cNvPr id="51" name="object 51"/>
            <p:cNvSpPr/>
            <p:nvPr/>
          </p:nvSpPr>
          <p:spPr>
            <a:xfrm>
              <a:off x="5495544" y="3160788"/>
              <a:ext cx="1204722" cy="51128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448300" y="3572268"/>
              <a:ext cx="1297686" cy="51128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5580634" y="1994738"/>
            <a:ext cx="1019810" cy="19297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9845">
              <a:lnSpc>
                <a:spcPct val="100000"/>
              </a:lnSpc>
              <a:spcBef>
                <a:spcPts val="100"/>
              </a:spcBef>
            </a:pPr>
            <a:r>
              <a:rPr dirty="0" sz="6000" spc="-670">
                <a:solidFill>
                  <a:srgbClr val="FFFFFF"/>
                </a:solidFill>
                <a:latin typeface="Verdana"/>
                <a:cs typeface="Verdana"/>
              </a:rPr>
              <a:t>III</a:t>
            </a:r>
            <a:endParaRPr sz="6000">
              <a:latin typeface="Verdana"/>
              <a:cs typeface="Verdana"/>
            </a:endParaRPr>
          </a:p>
          <a:p>
            <a:pPr algn="ctr" marL="12065" marR="5080" indent="2540">
              <a:lnSpc>
                <a:spcPct val="150000"/>
              </a:lnSpc>
              <a:spcBef>
                <a:spcPts val="1310"/>
              </a:spcBef>
            </a:pPr>
            <a:r>
              <a:rPr dirty="0" sz="1800" spc="25">
                <a:solidFill>
                  <a:srgbClr val="FFFF00"/>
                </a:solidFill>
                <a:latin typeface="Verdana"/>
                <a:cs typeface="Verdana"/>
              </a:rPr>
              <a:t>TALENT  </a:t>
            </a:r>
            <a:r>
              <a:rPr dirty="0" sz="1800" spc="185">
                <a:solidFill>
                  <a:srgbClr val="FFFF00"/>
                </a:solidFill>
                <a:latin typeface="Verdana"/>
                <a:cs typeface="Verdana"/>
              </a:rPr>
              <a:t>M</a:t>
            </a:r>
            <a:r>
              <a:rPr dirty="0" sz="1800" spc="75">
                <a:solidFill>
                  <a:srgbClr val="FFFF00"/>
                </a:solidFill>
                <a:latin typeface="Verdana"/>
                <a:cs typeface="Verdana"/>
              </a:rPr>
              <a:t>A</a:t>
            </a:r>
            <a:r>
              <a:rPr dirty="0" sz="1800" spc="40">
                <a:solidFill>
                  <a:srgbClr val="FFFF00"/>
                </a:solidFill>
                <a:latin typeface="Verdana"/>
                <a:cs typeface="Verdana"/>
              </a:rPr>
              <a:t>R</a:t>
            </a:r>
            <a:r>
              <a:rPr dirty="0" sz="1800" spc="20">
                <a:solidFill>
                  <a:srgbClr val="FFFF00"/>
                </a:solidFill>
                <a:latin typeface="Verdana"/>
                <a:cs typeface="Verdana"/>
              </a:rPr>
              <a:t>K</a:t>
            </a:r>
            <a:r>
              <a:rPr dirty="0" sz="1800" spc="45">
                <a:solidFill>
                  <a:srgbClr val="FFFF00"/>
                </a:solidFill>
                <a:latin typeface="Verdana"/>
                <a:cs typeface="Verdana"/>
              </a:rPr>
              <a:t>E</a:t>
            </a:r>
            <a:r>
              <a:rPr dirty="0" sz="1800" spc="-55">
                <a:solidFill>
                  <a:srgbClr val="FFFF00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999476" y="3160788"/>
            <a:ext cx="796290" cy="923290"/>
            <a:chOff x="7999476" y="3160788"/>
            <a:chExt cx="796290" cy="923290"/>
          </a:xfrm>
        </p:grpSpPr>
        <p:sp>
          <p:nvSpPr>
            <p:cNvPr id="55" name="object 55"/>
            <p:cNvSpPr/>
            <p:nvPr/>
          </p:nvSpPr>
          <p:spPr>
            <a:xfrm>
              <a:off x="7999476" y="3160788"/>
              <a:ext cx="796290" cy="51128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013192" y="3572268"/>
              <a:ext cx="767333" cy="51128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7986521" y="1994738"/>
            <a:ext cx="804545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6000" spc="-254">
                <a:solidFill>
                  <a:srgbClr val="FFFFFF"/>
                </a:solidFill>
                <a:latin typeface="Verdana"/>
                <a:cs typeface="Verdana"/>
              </a:rPr>
              <a:t>IV</a:t>
            </a:r>
            <a:endParaRPr sz="6000">
              <a:latin typeface="Verdana"/>
              <a:cs typeface="Verdana"/>
            </a:endParaRPr>
          </a:p>
          <a:p>
            <a:pPr algn="ctr" marL="3175">
              <a:lnSpc>
                <a:spcPct val="100000"/>
              </a:lnSpc>
              <a:spcBef>
                <a:spcPts val="2395"/>
              </a:spcBef>
            </a:pPr>
            <a:r>
              <a:rPr dirty="0" sz="1800" spc="50">
                <a:solidFill>
                  <a:srgbClr val="00FF00"/>
                </a:solidFill>
                <a:latin typeface="Verdana"/>
                <a:cs typeface="Verdana"/>
              </a:rPr>
              <a:t>XGP</a:t>
            </a:r>
            <a:endParaRPr sz="1800">
              <a:latin typeface="Verdana"/>
              <a:cs typeface="Verdana"/>
            </a:endParaRPr>
          </a:p>
          <a:p>
            <a:pPr algn="ctr" marL="1905">
              <a:lnSpc>
                <a:spcPct val="100000"/>
              </a:lnSpc>
              <a:spcBef>
                <a:spcPts val="1080"/>
              </a:spcBef>
            </a:pPr>
            <a:r>
              <a:rPr dirty="0" sz="1800" spc="50">
                <a:solidFill>
                  <a:srgbClr val="00FF00"/>
                </a:solidFill>
                <a:latin typeface="Verdana"/>
                <a:cs typeface="Verdana"/>
              </a:rPr>
              <a:t>NFT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944100" y="3160788"/>
            <a:ext cx="1480820" cy="923290"/>
            <a:chOff x="9944100" y="3160788"/>
            <a:chExt cx="1480820" cy="923290"/>
          </a:xfrm>
        </p:grpSpPr>
        <p:sp>
          <p:nvSpPr>
            <p:cNvPr id="59" name="object 59"/>
            <p:cNvSpPr/>
            <p:nvPr/>
          </p:nvSpPr>
          <p:spPr>
            <a:xfrm>
              <a:off x="9944100" y="3160788"/>
              <a:ext cx="1480566" cy="51128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0207752" y="3572268"/>
              <a:ext cx="953261" cy="51128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10075926" y="2003247"/>
            <a:ext cx="1202055" cy="1921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8255">
              <a:lnSpc>
                <a:spcPct val="100000"/>
              </a:lnSpc>
              <a:spcBef>
                <a:spcPts val="100"/>
              </a:spcBef>
            </a:pPr>
            <a:r>
              <a:rPr dirty="0" sz="6000" spc="17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endParaRPr sz="6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325"/>
              </a:spcBef>
            </a:pPr>
            <a:r>
              <a:rPr dirty="0" sz="1800" spc="114">
                <a:solidFill>
                  <a:srgbClr val="00AFEF"/>
                </a:solidFill>
                <a:latin typeface="Verdana"/>
                <a:cs typeface="Verdana"/>
              </a:rPr>
              <a:t>B</a:t>
            </a:r>
            <a:r>
              <a:rPr dirty="0" sz="1800" spc="95">
                <a:solidFill>
                  <a:srgbClr val="00AFEF"/>
                </a:solidFill>
                <a:latin typeface="Verdana"/>
                <a:cs typeface="Verdana"/>
              </a:rPr>
              <a:t>U</a:t>
            </a:r>
            <a:r>
              <a:rPr dirty="0" sz="1800" spc="-130">
                <a:solidFill>
                  <a:srgbClr val="00AFEF"/>
                </a:solidFill>
                <a:latin typeface="Verdana"/>
                <a:cs typeface="Verdana"/>
              </a:rPr>
              <a:t>S</a:t>
            </a:r>
            <a:r>
              <a:rPr dirty="0" sz="1800" spc="-210">
                <a:solidFill>
                  <a:srgbClr val="00AFEF"/>
                </a:solidFill>
                <a:latin typeface="Verdana"/>
                <a:cs typeface="Verdana"/>
              </a:rPr>
              <a:t>I</a:t>
            </a:r>
            <a:r>
              <a:rPr dirty="0" sz="1800" spc="80">
                <a:solidFill>
                  <a:srgbClr val="00AFEF"/>
                </a:solidFill>
                <a:latin typeface="Verdana"/>
                <a:cs typeface="Verdana"/>
              </a:rPr>
              <a:t>N</a:t>
            </a:r>
            <a:r>
              <a:rPr dirty="0" sz="1800" spc="45">
                <a:solidFill>
                  <a:srgbClr val="00AFEF"/>
                </a:solidFill>
                <a:latin typeface="Verdana"/>
                <a:cs typeface="Verdana"/>
              </a:rPr>
              <a:t>E</a:t>
            </a:r>
            <a:r>
              <a:rPr dirty="0" sz="1800" spc="-130">
                <a:solidFill>
                  <a:srgbClr val="00AFEF"/>
                </a:solidFill>
                <a:latin typeface="Verdana"/>
                <a:cs typeface="Verdana"/>
              </a:rPr>
              <a:t>S</a:t>
            </a:r>
            <a:r>
              <a:rPr dirty="0" sz="1800" spc="-114">
                <a:solidFill>
                  <a:srgbClr val="00AFEF"/>
                </a:solidFill>
                <a:latin typeface="Verdana"/>
                <a:cs typeface="Verdana"/>
              </a:rPr>
              <a:t>S</a:t>
            </a:r>
            <a:endParaRPr sz="1800">
              <a:latin typeface="Verdana"/>
              <a:cs typeface="Verdana"/>
            </a:endParaRPr>
          </a:p>
          <a:p>
            <a:pPr algn="ctr" marL="1270">
              <a:lnSpc>
                <a:spcPct val="100000"/>
              </a:lnSpc>
              <a:spcBef>
                <a:spcPts val="1080"/>
              </a:spcBef>
            </a:pPr>
            <a:r>
              <a:rPr dirty="0" sz="1800" spc="110">
                <a:solidFill>
                  <a:srgbClr val="00AFEF"/>
                </a:solidFill>
                <a:latin typeface="Verdana"/>
                <a:cs typeface="Verdana"/>
              </a:rPr>
              <a:t>PLAN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073" y="1096980"/>
            <a:ext cx="2517775" cy="136715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745"/>
              </a:spcBef>
            </a:pPr>
            <a:r>
              <a:rPr dirty="0" sz="1400" spc="40">
                <a:solidFill>
                  <a:srgbClr val="2E5496"/>
                </a:solidFill>
                <a:latin typeface="Verdana"/>
                <a:cs typeface="Verdana"/>
              </a:rPr>
              <a:t>ADMIN</a:t>
            </a:r>
            <a:r>
              <a:rPr dirty="0" sz="1400" spc="-19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60">
                <a:solidFill>
                  <a:srgbClr val="2E5496"/>
                </a:solidFill>
                <a:latin typeface="Verdana"/>
                <a:cs typeface="Verdana"/>
              </a:rPr>
              <a:t>PAGE</a:t>
            </a:r>
            <a:r>
              <a:rPr dirty="0" sz="1400" spc="-18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2E5496"/>
                </a:solidFill>
                <a:latin typeface="Verdana"/>
                <a:cs typeface="Verdana"/>
              </a:rPr>
              <a:t>(PC)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3354"/>
              </a:lnSpc>
              <a:spcBef>
                <a:spcPts val="1280"/>
              </a:spcBef>
            </a:pPr>
            <a:r>
              <a:rPr dirty="0" sz="2800" spc="80">
                <a:solidFill>
                  <a:srgbClr val="5F5F5F"/>
                </a:solidFill>
                <a:latin typeface="Verdana"/>
                <a:cs typeface="Verdana"/>
              </a:rPr>
              <a:t>SHOPPING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ts val="3595"/>
              </a:lnSpc>
            </a:pPr>
            <a:r>
              <a:rPr dirty="0" sz="3000" spc="204">
                <a:solidFill>
                  <a:srgbClr val="5F5F5F"/>
                </a:solidFill>
                <a:latin typeface="Verdana"/>
                <a:cs typeface="Verdana"/>
              </a:rPr>
              <a:t>AD</a:t>
            </a:r>
            <a:r>
              <a:rPr dirty="0" sz="3000" spc="245">
                <a:solidFill>
                  <a:srgbClr val="5F5F5F"/>
                </a:solidFill>
                <a:latin typeface="Verdana"/>
                <a:cs typeface="Verdana"/>
              </a:rPr>
              <a:t>M</a:t>
            </a:r>
            <a:r>
              <a:rPr dirty="0" sz="3000" spc="70">
                <a:solidFill>
                  <a:srgbClr val="5F5F5F"/>
                </a:solidFill>
                <a:latin typeface="Verdana"/>
                <a:cs typeface="Verdana"/>
              </a:rPr>
              <a:t>IN</a:t>
            </a:r>
            <a:r>
              <a:rPr dirty="0" sz="3000" spc="80">
                <a:solidFill>
                  <a:srgbClr val="5F5F5F"/>
                </a:solidFill>
                <a:latin typeface="Verdana"/>
                <a:cs typeface="Verdana"/>
              </a:rPr>
              <a:t>P</a:t>
            </a:r>
            <a:r>
              <a:rPr dirty="0" sz="3000" spc="80">
                <a:solidFill>
                  <a:srgbClr val="5F5F5F"/>
                </a:solidFill>
                <a:latin typeface="Verdana"/>
                <a:cs typeface="Verdana"/>
              </a:rPr>
              <a:t>AGE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133470"/>
            <a:ext cx="3020060" cy="2205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40" b="1">
                <a:solidFill>
                  <a:srgbClr val="5F5F5F"/>
                </a:solidFill>
                <a:latin typeface="Noto Sans CJK HK"/>
                <a:cs typeface="Noto Sans CJK HK"/>
              </a:rPr>
              <a:t>Product </a:t>
            </a:r>
            <a:r>
              <a:rPr dirty="0" sz="1100" spc="-30" b="1">
                <a:solidFill>
                  <a:srgbClr val="5F5F5F"/>
                </a:solidFill>
                <a:latin typeface="Noto Sans CJK HK"/>
                <a:cs typeface="Noto Sans CJK HK"/>
              </a:rPr>
              <a:t>registration/management</a:t>
            </a:r>
            <a:r>
              <a:rPr dirty="0" sz="1100" spc="6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100" spc="-20" b="1">
                <a:solidFill>
                  <a:srgbClr val="5F5F5F"/>
                </a:solidFill>
                <a:latin typeface="Noto Sans CJK HK"/>
                <a:cs typeface="Noto Sans CJK HK"/>
              </a:rPr>
              <a:t>page</a:t>
            </a:r>
            <a:endParaRPr sz="11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</a:pPr>
            <a:r>
              <a:rPr dirty="0" sz="1100" spc="-40" b="1">
                <a:solidFill>
                  <a:srgbClr val="5F5F5F"/>
                </a:solidFill>
                <a:latin typeface="Noto Sans CJK HK"/>
                <a:cs typeface="Noto Sans CJK HK"/>
              </a:rPr>
              <a:t>Check </a:t>
            </a:r>
            <a:r>
              <a:rPr dirty="0" sz="1100" spc="-25" b="1">
                <a:solidFill>
                  <a:srgbClr val="5F5F5F"/>
                </a:solidFill>
                <a:latin typeface="Noto Sans CJK HK"/>
                <a:cs typeface="Noto Sans CJK HK"/>
              </a:rPr>
              <a:t>order/Delivery</a:t>
            </a:r>
            <a:r>
              <a:rPr dirty="0" sz="1100" spc="3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100" spc="-45" b="1">
                <a:solidFill>
                  <a:srgbClr val="5F5F5F"/>
                </a:solidFill>
                <a:latin typeface="Noto Sans CJK HK"/>
                <a:cs typeface="Noto Sans CJK HK"/>
              </a:rPr>
              <a:t>status</a:t>
            </a:r>
            <a:endParaRPr sz="11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100" spc="-30" b="1">
                <a:solidFill>
                  <a:srgbClr val="5F5F5F"/>
                </a:solidFill>
                <a:latin typeface="Noto Sans CJK HK"/>
                <a:cs typeface="Noto Sans CJK HK"/>
              </a:rPr>
              <a:t>/Sales management/Product</a:t>
            </a:r>
            <a:r>
              <a:rPr dirty="0" sz="1100" spc="20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100" spc="-35" b="1">
                <a:solidFill>
                  <a:srgbClr val="5F5F5F"/>
                </a:solidFill>
                <a:latin typeface="Noto Sans CJK HK"/>
                <a:cs typeface="Noto Sans CJK HK"/>
              </a:rPr>
              <a:t>management</a:t>
            </a:r>
            <a:endParaRPr sz="11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100" spc="-35" b="1">
                <a:solidFill>
                  <a:srgbClr val="5F5F5F"/>
                </a:solidFill>
                <a:latin typeface="Noto Sans CJK HK"/>
                <a:cs typeface="Noto Sans CJK HK"/>
              </a:rPr>
              <a:t>/Settlement </a:t>
            </a:r>
            <a:r>
              <a:rPr dirty="0" sz="1100" spc="-40" b="1">
                <a:solidFill>
                  <a:srgbClr val="5F5F5F"/>
                </a:solidFill>
                <a:latin typeface="Noto Sans CJK HK"/>
                <a:cs typeface="Noto Sans CJK HK"/>
              </a:rPr>
              <a:t>management </a:t>
            </a:r>
            <a:r>
              <a:rPr dirty="0" sz="1100" spc="-10" b="1">
                <a:solidFill>
                  <a:srgbClr val="5F5F5F"/>
                </a:solidFill>
                <a:latin typeface="Noto Sans CJK HK"/>
                <a:cs typeface="Noto Sans CJK HK"/>
              </a:rPr>
              <a:t>/CS</a:t>
            </a:r>
            <a:r>
              <a:rPr dirty="0" sz="1100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100" spc="-30" b="1">
                <a:solidFill>
                  <a:srgbClr val="5F5F5F"/>
                </a:solidFill>
                <a:latin typeface="Noto Sans CJK HK"/>
                <a:cs typeface="Noto Sans CJK HK"/>
              </a:rPr>
              <a:t>support</a:t>
            </a:r>
            <a:endParaRPr sz="11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</a:pPr>
            <a:r>
              <a:rPr dirty="0" sz="1100" spc="-50" b="1">
                <a:solidFill>
                  <a:srgbClr val="5F5F5F"/>
                </a:solidFill>
                <a:latin typeface="Noto Sans CJK HK"/>
                <a:cs typeface="Noto Sans CJK HK"/>
              </a:rPr>
              <a:t>Statistical </a:t>
            </a:r>
            <a:r>
              <a:rPr dirty="0" sz="1100" spc="-30" b="1">
                <a:solidFill>
                  <a:srgbClr val="5F5F5F"/>
                </a:solidFill>
                <a:latin typeface="Noto Sans CJK HK"/>
                <a:cs typeface="Noto Sans CJK HK"/>
              </a:rPr>
              <a:t>support by </a:t>
            </a:r>
            <a:r>
              <a:rPr dirty="0" sz="1100" spc="-45" b="1">
                <a:solidFill>
                  <a:srgbClr val="5F5F5F"/>
                </a:solidFill>
                <a:latin typeface="Noto Sans CJK HK"/>
                <a:cs typeface="Noto Sans CJK HK"/>
              </a:rPr>
              <a:t>seller </a:t>
            </a:r>
            <a:r>
              <a:rPr dirty="0" sz="1100" spc="-20" b="1">
                <a:solidFill>
                  <a:srgbClr val="5F5F5F"/>
                </a:solidFill>
                <a:latin typeface="Noto Sans CJK HK"/>
                <a:cs typeface="Noto Sans CJK HK"/>
              </a:rPr>
              <a:t>for </a:t>
            </a:r>
            <a:r>
              <a:rPr dirty="0" sz="1100" spc="-40" b="1">
                <a:solidFill>
                  <a:srgbClr val="5F5F5F"/>
                </a:solidFill>
                <a:latin typeface="Noto Sans CJK HK"/>
                <a:cs typeface="Noto Sans CJK HK"/>
              </a:rPr>
              <a:t>each</a:t>
            </a:r>
            <a:r>
              <a:rPr dirty="0" sz="1100" spc="-90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100" spc="-35" b="1">
                <a:solidFill>
                  <a:srgbClr val="5F5F5F"/>
                </a:solidFill>
                <a:latin typeface="Noto Sans CJK HK"/>
                <a:cs typeface="Noto Sans CJK HK"/>
              </a:rPr>
              <a:t>product</a:t>
            </a:r>
            <a:endParaRPr sz="11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</a:pPr>
            <a:r>
              <a:rPr dirty="0" sz="1100" spc="-50" b="1">
                <a:solidFill>
                  <a:srgbClr val="5F5F5F"/>
                </a:solidFill>
                <a:latin typeface="Noto Sans CJK HK"/>
                <a:cs typeface="Noto Sans CJK HK"/>
              </a:rPr>
              <a:t>Event </a:t>
            </a:r>
            <a:r>
              <a:rPr dirty="0" sz="1100" spc="-35" b="1">
                <a:solidFill>
                  <a:srgbClr val="5F5F5F"/>
                </a:solidFill>
                <a:latin typeface="Noto Sans CJK HK"/>
                <a:cs typeface="Noto Sans CJK HK"/>
              </a:rPr>
              <a:t>and discount </a:t>
            </a:r>
            <a:r>
              <a:rPr dirty="0" sz="1100" spc="-25" b="1">
                <a:solidFill>
                  <a:srgbClr val="5F5F5F"/>
                </a:solidFill>
                <a:latin typeface="Noto Sans CJK HK"/>
                <a:cs typeface="Noto Sans CJK HK"/>
              </a:rPr>
              <a:t>coupon </a:t>
            </a:r>
            <a:r>
              <a:rPr dirty="0" sz="1100" spc="-35" b="1">
                <a:solidFill>
                  <a:srgbClr val="5F5F5F"/>
                </a:solidFill>
                <a:latin typeface="Noto Sans CJK HK"/>
                <a:cs typeface="Noto Sans CJK HK"/>
              </a:rPr>
              <a:t>update</a:t>
            </a:r>
            <a:r>
              <a:rPr dirty="0" sz="1100" spc="-9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100" spc="-30" b="1">
                <a:solidFill>
                  <a:srgbClr val="5F5F5F"/>
                </a:solidFill>
                <a:latin typeface="Noto Sans CJK HK"/>
                <a:cs typeface="Noto Sans CJK HK"/>
              </a:rPr>
              <a:t>support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6114084"/>
            <a:ext cx="44138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5" b="1">
                <a:solidFill>
                  <a:srgbClr val="2E5496"/>
                </a:solidFill>
                <a:latin typeface="Noto Sans CJK HK"/>
                <a:cs typeface="Noto Sans CJK HK"/>
              </a:rPr>
              <a:t>* </a:t>
            </a:r>
            <a:r>
              <a:rPr dirty="0" sz="1100" spc="-35" b="1">
                <a:solidFill>
                  <a:srgbClr val="2E5496"/>
                </a:solidFill>
                <a:latin typeface="Noto Sans CJK HK"/>
                <a:cs typeface="Noto Sans CJK HK"/>
              </a:rPr>
              <a:t>Contents and functions </a:t>
            </a:r>
            <a:r>
              <a:rPr dirty="0" sz="1100" spc="-5" b="1">
                <a:solidFill>
                  <a:srgbClr val="2E5496"/>
                </a:solidFill>
                <a:latin typeface="Noto Sans CJK HK"/>
                <a:cs typeface="Noto Sans CJK HK"/>
              </a:rPr>
              <a:t>of </a:t>
            </a:r>
            <a:r>
              <a:rPr dirty="0" sz="1100" spc="-40" b="1">
                <a:solidFill>
                  <a:srgbClr val="2E5496"/>
                </a:solidFill>
                <a:latin typeface="Noto Sans CJK HK"/>
                <a:cs typeface="Noto Sans CJK HK"/>
              </a:rPr>
              <a:t>the </a:t>
            </a:r>
            <a:r>
              <a:rPr dirty="0" sz="1100" spc="-35" b="1">
                <a:solidFill>
                  <a:srgbClr val="2E5496"/>
                </a:solidFill>
                <a:latin typeface="Noto Sans CJK HK"/>
                <a:cs typeface="Noto Sans CJK HK"/>
              </a:rPr>
              <a:t>management </a:t>
            </a:r>
            <a:r>
              <a:rPr dirty="0" sz="1100" spc="-20" b="1">
                <a:solidFill>
                  <a:srgbClr val="2E5496"/>
                </a:solidFill>
                <a:latin typeface="Noto Sans CJK HK"/>
                <a:cs typeface="Noto Sans CJK HK"/>
              </a:rPr>
              <a:t>page </a:t>
            </a:r>
            <a:r>
              <a:rPr dirty="0" sz="1100" spc="-50" b="1">
                <a:solidFill>
                  <a:srgbClr val="2E5496"/>
                </a:solidFill>
                <a:latin typeface="Noto Sans CJK HK"/>
                <a:cs typeface="Noto Sans CJK HK"/>
              </a:rPr>
              <a:t>can </a:t>
            </a:r>
            <a:r>
              <a:rPr dirty="0" sz="1100" spc="-25" b="1">
                <a:solidFill>
                  <a:srgbClr val="2E5496"/>
                </a:solidFill>
                <a:latin typeface="Noto Sans CJK HK"/>
                <a:cs typeface="Noto Sans CJK HK"/>
              </a:rPr>
              <a:t>be</a:t>
            </a:r>
            <a:r>
              <a:rPr dirty="0" sz="1100" spc="-80" b="1">
                <a:solidFill>
                  <a:srgbClr val="2E5496"/>
                </a:solidFill>
                <a:latin typeface="Noto Sans CJK HK"/>
                <a:cs typeface="Noto Sans CJK HK"/>
              </a:rPr>
              <a:t> </a:t>
            </a:r>
            <a:r>
              <a:rPr dirty="0" sz="1100" spc="-30" b="1">
                <a:solidFill>
                  <a:srgbClr val="2E5496"/>
                </a:solidFill>
                <a:latin typeface="Noto Sans CJK HK"/>
                <a:cs typeface="Noto Sans CJK HK"/>
              </a:rPr>
              <a:t>added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94020" y="1147572"/>
            <a:ext cx="6164580" cy="5111750"/>
            <a:chOff x="5494020" y="1147572"/>
            <a:chExt cx="6164580" cy="5111750"/>
          </a:xfrm>
        </p:grpSpPr>
        <p:sp>
          <p:nvSpPr>
            <p:cNvPr id="6" name="object 6"/>
            <p:cNvSpPr/>
            <p:nvPr/>
          </p:nvSpPr>
          <p:spPr>
            <a:xfrm>
              <a:off x="5494020" y="1147572"/>
              <a:ext cx="6164580" cy="33710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94020" y="4599431"/>
              <a:ext cx="3035807" cy="16596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24316" y="4599431"/>
              <a:ext cx="3034283" cy="16596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3078" y="198501"/>
            <a:ext cx="5740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 b="1">
                <a:solidFill>
                  <a:srgbClr val="C00000"/>
                </a:solidFill>
                <a:latin typeface="Noto Sans CJK HK"/>
                <a:cs typeface="Noto Sans CJK HK"/>
              </a:rPr>
              <a:t>4</a:t>
            </a:r>
            <a:r>
              <a:rPr dirty="0" sz="2000" spc="80" b="1">
                <a:solidFill>
                  <a:srgbClr val="C00000"/>
                </a:solidFill>
                <a:latin typeface="Noto Sans CJK HK"/>
                <a:cs typeface="Noto Sans CJK HK"/>
              </a:rPr>
              <a:t>-</a:t>
            </a:r>
            <a:r>
              <a:rPr dirty="0" sz="2000" spc="-20" b="1">
                <a:solidFill>
                  <a:srgbClr val="C00000"/>
                </a:solidFill>
                <a:latin typeface="Noto Sans CJK HK"/>
                <a:cs typeface="Noto Sans CJK HK"/>
              </a:rPr>
              <a:t>10</a:t>
            </a:r>
            <a:endParaRPr sz="2000">
              <a:latin typeface="Noto Sans CJK HK"/>
              <a:cs typeface="Noto Sans CJK H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4819" y="223265"/>
            <a:ext cx="3776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latin typeface="Verdana"/>
                <a:cs typeface="Verdana"/>
              </a:rPr>
              <a:t>XGP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35">
                <a:latin typeface="Verdana"/>
                <a:cs typeface="Verdana"/>
              </a:rPr>
              <a:t>TALENT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95">
                <a:latin typeface="Verdana"/>
                <a:cs typeface="Verdana"/>
              </a:rPr>
              <a:t>PLATFORM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60">
                <a:latin typeface="Verdana"/>
                <a:cs typeface="Verdana"/>
              </a:rPr>
              <a:t>ADMIN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78" y="198501"/>
            <a:ext cx="5740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 b="1">
                <a:solidFill>
                  <a:srgbClr val="C00000"/>
                </a:solidFill>
                <a:latin typeface="Noto Sans CJK HK"/>
                <a:cs typeface="Noto Sans CJK HK"/>
              </a:rPr>
              <a:t>4</a:t>
            </a:r>
            <a:r>
              <a:rPr dirty="0" sz="2000" spc="80" b="1">
                <a:solidFill>
                  <a:srgbClr val="C00000"/>
                </a:solidFill>
                <a:latin typeface="Noto Sans CJK HK"/>
                <a:cs typeface="Noto Sans CJK HK"/>
              </a:rPr>
              <a:t>-</a:t>
            </a:r>
            <a:r>
              <a:rPr dirty="0" sz="2000" spc="-20" b="1">
                <a:solidFill>
                  <a:srgbClr val="C00000"/>
                </a:solidFill>
                <a:latin typeface="Noto Sans CJK HK"/>
                <a:cs typeface="Noto Sans CJK HK"/>
              </a:rPr>
              <a:t>11</a:t>
            </a:r>
            <a:endParaRPr sz="2000">
              <a:latin typeface="Noto Sans CJK HK"/>
              <a:cs typeface="Noto Sans CJK H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819" y="223265"/>
            <a:ext cx="3776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latin typeface="Verdana"/>
                <a:cs typeface="Verdana"/>
              </a:rPr>
              <a:t>XGP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35">
                <a:latin typeface="Verdana"/>
                <a:cs typeface="Verdana"/>
              </a:rPr>
              <a:t>TALENT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95">
                <a:latin typeface="Verdana"/>
                <a:cs typeface="Verdana"/>
              </a:rPr>
              <a:t>PLATFORM</a:t>
            </a:r>
            <a:r>
              <a:rPr dirty="0" sz="1800" spc="-140">
                <a:latin typeface="Verdana"/>
                <a:cs typeface="Verdana"/>
              </a:rPr>
              <a:t> </a:t>
            </a:r>
            <a:r>
              <a:rPr dirty="0" sz="1800" spc="60">
                <a:latin typeface="Verdana"/>
                <a:cs typeface="Verdana"/>
              </a:rPr>
              <a:t>ADMIN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918" y="5727598"/>
            <a:ext cx="46215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5" b="1">
                <a:solidFill>
                  <a:srgbClr val="2E5496"/>
                </a:solidFill>
                <a:latin typeface="Noto Sans CJK HK"/>
                <a:cs typeface="Noto Sans CJK HK"/>
              </a:rPr>
              <a:t>* </a:t>
            </a:r>
            <a:r>
              <a:rPr dirty="0" sz="1000" spc="-45" b="1">
                <a:solidFill>
                  <a:srgbClr val="2E5496"/>
                </a:solidFill>
                <a:latin typeface="Noto Sans CJK HK"/>
                <a:cs typeface="Noto Sans CJK HK"/>
              </a:rPr>
              <a:t>The main </a:t>
            </a:r>
            <a:r>
              <a:rPr dirty="0" sz="1000" spc="-35" b="1">
                <a:solidFill>
                  <a:srgbClr val="2E5496"/>
                </a:solidFill>
                <a:latin typeface="Noto Sans CJK HK"/>
                <a:cs typeface="Noto Sans CJK HK"/>
              </a:rPr>
              <a:t>purpose </a:t>
            </a:r>
            <a:r>
              <a:rPr dirty="0" sz="1000" spc="-10" b="1">
                <a:solidFill>
                  <a:srgbClr val="2E5496"/>
                </a:solidFill>
                <a:latin typeface="Noto Sans CJK HK"/>
                <a:cs typeface="Noto Sans CJK HK"/>
              </a:rPr>
              <a:t>of </a:t>
            </a:r>
            <a:r>
              <a:rPr dirty="0" sz="1000" spc="-40" b="1">
                <a:solidFill>
                  <a:srgbClr val="2E5496"/>
                </a:solidFill>
                <a:latin typeface="Noto Sans CJK HK"/>
                <a:cs typeface="Noto Sans CJK HK"/>
              </a:rPr>
              <a:t>the </a:t>
            </a:r>
            <a:r>
              <a:rPr dirty="0" sz="1000" spc="-35" b="1">
                <a:solidFill>
                  <a:srgbClr val="2E5496"/>
                </a:solidFill>
                <a:latin typeface="Noto Sans CJK HK"/>
                <a:cs typeface="Noto Sans CJK HK"/>
              </a:rPr>
              <a:t>mobile </a:t>
            </a:r>
            <a:r>
              <a:rPr dirty="0" sz="1000" spc="-40" b="1">
                <a:solidFill>
                  <a:srgbClr val="2E5496"/>
                </a:solidFill>
                <a:latin typeface="Noto Sans CJK HK"/>
                <a:cs typeface="Noto Sans CJK HK"/>
              </a:rPr>
              <a:t>management </a:t>
            </a:r>
            <a:r>
              <a:rPr dirty="0" sz="1000" spc="-25" b="1">
                <a:solidFill>
                  <a:srgbClr val="2E5496"/>
                </a:solidFill>
                <a:latin typeface="Noto Sans CJK HK"/>
                <a:cs typeface="Noto Sans CJK HK"/>
              </a:rPr>
              <a:t>page </a:t>
            </a:r>
            <a:r>
              <a:rPr dirty="0" sz="1000" spc="-40" b="1">
                <a:solidFill>
                  <a:srgbClr val="2E5496"/>
                </a:solidFill>
                <a:latin typeface="Noto Sans CJK HK"/>
                <a:cs typeface="Noto Sans CJK HK"/>
              </a:rPr>
              <a:t>is </a:t>
            </a:r>
            <a:r>
              <a:rPr dirty="0" sz="1000" spc="-30" b="1">
                <a:solidFill>
                  <a:srgbClr val="2E5496"/>
                </a:solidFill>
                <a:latin typeface="Noto Sans CJK HK"/>
                <a:cs typeface="Noto Sans CJK HK"/>
              </a:rPr>
              <a:t>to </a:t>
            </a:r>
            <a:r>
              <a:rPr dirty="0" sz="1000" spc="-50" b="1">
                <a:solidFill>
                  <a:srgbClr val="2E5496"/>
                </a:solidFill>
                <a:latin typeface="Noto Sans CJK HK"/>
                <a:cs typeface="Noto Sans CJK HK"/>
              </a:rPr>
              <a:t>check </a:t>
            </a:r>
            <a:r>
              <a:rPr dirty="0" sz="1000" spc="-40" b="1">
                <a:solidFill>
                  <a:srgbClr val="2E5496"/>
                </a:solidFill>
                <a:latin typeface="Noto Sans CJK HK"/>
                <a:cs typeface="Noto Sans CJK HK"/>
              </a:rPr>
              <a:t>the</a:t>
            </a:r>
            <a:r>
              <a:rPr dirty="0" sz="1000" spc="-20" b="1">
                <a:solidFill>
                  <a:srgbClr val="2E5496"/>
                </a:solidFill>
                <a:latin typeface="Noto Sans CJK HK"/>
                <a:cs typeface="Noto Sans CJK HK"/>
              </a:rPr>
              <a:t> </a:t>
            </a:r>
            <a:r>
              <a:rPr dirty="0" sz="1000" spc="-45" b="1">
                <a:solidFill>
                  <a:srgbClr val="2E5496"/>
                </a:solidFill>
                <a:latin typeface="Noto Sans CJK HK"/>
                <a:cs typeface="Noto Sans CJK HK"/>
              </a:rPr>
              <a:t>status</a:t>
            </a:r>
            <a:endParaRPr sz="1000">
              <a:latin typeface="Noto Sans CJK HK"/>
              <a:cs typeface="Noto Sans CJK H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02352" y="1819655"/>
            <a:ext cx="6708775" cy="4136390"/>
            <a:chOff x="5102352" y="1819655"/>
            <a:chExt cx="6708775" cy="4136390"/>
          </a:xfrm>
        </p:grpSpPr>
        <p:sp>
          <p:nvSpPr>
            <p:cNvPr id="6" name="object 6"/>
            <p:cNvSpPr/>
            <p:nvPr/>
          </p:nvSpPr>
          <p:spPr>
            <a:xfrm>
              <a:off x="7383780" y="1819655"/>
              <a:ext cx="2141220" cy="4136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02352" y="1819655"/>
              <a:ext cx="2136648" cy="4126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674352" y="1819655"/>
              <a:ext cx="2136648" cy="4126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86918" y="1723854"/>
            <a:ext cx="4533900" cy="3391535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670"/>
              </a:spcBef>
            </a:pPr>
            <a:r>
              <a:rPr dirty="0" sz="1400" spc="40">
                <a:solidFill>
                  <a:srgbClr val="2E5496"/>
                </a:solidFill>
                <a:latin typeface="Verdana"/>
                <a:cs typeface="Verdana"/>
              </a:rPr>
              <a:t>ADMIN</a:t>
            </a:r>
            <a:r>
              <a:rPr dirty="0" sz="1400" spc="-22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65">
                <a:solidFill>
                  <a:srgbClr val="2E5496"/>
                </a:solidFill>
                <a:latin typeface="Verdana"/>
                <a:cs typeface="Verdana"/>
              </a:rPr>
              <a:t>PAGE</a:t>
            </a:r>
            <a:r>
              <a:rPr dirty="0" sz="1400" spc="-210">
                <a:solidFill>
                  <a:srgbClr val="2E5496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2E5496"/>
                </a:solidFill>
                <a:latin typeface="Verdana"/>
                <a:cs typeface="Verdana"/>
              </a:rPr>
              <a:t>(Mobile)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3354"/>
              </a:lnSpc>
              <a:spcBef>
                <a:spcPts val="1135"/>
              </a:spcBef>
            </a:pPr>
            <a:r>
              <a:rPr dirty="0" sz="2800" spc="80">
                <a:solidFill>
                  <a:srgbClr val="5F5F5F"/>
                </a:solidFill>
                <a:latin typeface="Verdana"/>
                <a:cs typeface="Verdana"/>
              </a:rPr>
              <a:t>SHOPPING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ts val="3595"/>
              </a:lnSpc>
            </a:pPr>
            <a:r>
              <a:rPr dirty="0" sz="3000" spc="120">
                <a:solidFill>
                  <a:srgbClr val="5F5F5F"/>
                </a:solidFill>
                <a:latin typeface="Verdana"/>
                <a:cs typeface="Verdana"/>
              </a:rPr>
              <a:t>ADMINPAGE</a:t>
            </a:r>
            <a:endParaRPr sz="30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2955"/>
              </a:spcBef>
            </a:pPr>
            <a:r>
              <a:rPr dirty="0" sz="1100" spc="-35" b="1">
                <a:solidFill>
                  <a:srgbClr val="5F5F5F"/>
                </a:solidFill>
                <a:latin typeface="Noto Sans CJK HK"/>
                <a:cs typeface="Noto Sans CJK HK"/>
              </a:rPr>
              <a:t>Simplified mobile </a:t>
            </a:r>
            <a:r>
              <a:rPr dirty="0" sz="1100" spc="-40" b="1">
                <a:solidFill>
                  <a:srgbClr val="5F5F5F"/>
                </a:solidFill>
                <a:latin typeface="Noto Sans CJK HK"/>
                <a:cs typeface="Noto Sans CJK HK"/>
              </a:rPr>
              <a:t>admin </a:t>
            </a:r>
            <a:r>
              <a:rPr dirty="0" sz="1100" spc="-20" b="1">
                <a:solidFill>
                  <a:srgbClr val="5F5F5F"/>
                </a:solidFill>
                <a:latin typeface="Noto Sans CJK HK"/>
                <a:cs typeface="Noto Sans CJK HK"/>
              </a:rPr>
              <a:t>page</a:t>
            </a:r>
            <a:r>
              <a:rPr dirty="0" sz="1100" spc="-80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100" spc="-30" b="1">
                <a:solidFill>
                  <a:srgbClr val="5F5F5F"/>
                </a:solidFill>
                <a:latin typeface="Noto Sans CJK HK"/>
                <a:cs typeface="Noto Sans CJK HK"/>
              </a:rPr>
              <a:t>support</a:t>
            </a:r>
            <a:endParaRPr sz="1100">
              <a:latin typeface="Noto Sans CJK HK"/>
              <a:cs typeface="Noto Sans CJK HK"/>
            </a:endParaRPr>
          </a:p>
          <a:p>
            <a:pPr marL="25400" marR="1459865">
              <a:lnSpc>
                <a:spcPts val="3960"/>
              </a:lnSpc>
              <a:spcBef>
                <a:spcPts val="575"/>
              </a:spcBef>
            </a:pPr>
            <a:r>
              <a:rPr dirty="0" sz="1100" spc="-55" b="1">
                <a:solidFill>
                  <a:srgbClr val="5F5F5F"/>
                </a:solidFill>
                <a:latin typeface="Noto Sans CJK HK"/>
                <a:cs typeface="Noto Sans CJK HK"/>
              </a:rPr>
              <a:t>Easy </a:t>
            </a:r>
            <a:r>
              <a:rPr dirty="0" sz="1100" spc="-30" b="1">
                <a:solidFill>
                  <a:srgbClr val="5F5F5F"/>
                </a:solidFill>
                <a:latin typeface="Noto Sans CJK HK"/>
                <a:cs typeface="Noto Sans CJK HK"/>
              </a:rPr>
              <a:t>product </a:t>
            </a:r>
            <a:r>
              <a:rPr dirty="0" sz="1100" spc="-35" b="1">
                <a:solidFill>
                  <a:srgbClr val="5F5F5F"/>
                </a:solidFill>
                <a:latin typeface="Noto Sans CJK HK"/>
                <a:cs typeface="Noto Sans CJK HK"/>
              </a:rPr>
              <a:t>registration and </a:t>
            </a:r>
            <a:r>
              <a:rPr dirty="0" sz="1100" spc="-25" b="1">
                <a:solidFill>
                  <a:srgbClr val="5F5F5F"/>
                </a:solidFill>
                <a:latin typeface="Noto Sans CJK HK"/>
                <a:cs typeface="Noto Sans CJK HK"/>
              </a:rPr>
              <a:t>progress </a:t>
            </a:r>
            <a:r>
              <a:rPr dirty="0" sz="1100" spc="-45" b="1">
                <a:solidFill>
                  <a:srgbClr val="5F5F5F"/>
                </a:solidFill>
                <a:latin typeface="Noto Sans CJK HK"/>
                <a:cs typeface="Noto Sans CJK HK"/>
              </a:rPr>
              <a:t>check  </a:t>
            </a:r>
            <a:r>
              <a:rPr dirty="0" sz="1100" spc="-35" b="1">
                <a:solidFill>
                  <a:srgbClr val="5F5F5F"/>
                </a:solidFill>
                <a:latin typeface="Noto Sans CJK HK"/>
                <a:cs typeface="Noto Sans CJK HK"/>
              </a:rPr>
              <a:t>Shipping/Sales/Settlement/Statistics</a:t>
            </a:r>
            <a:r>
              <a:rPr dirty="0" sz="1100" spc="13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100" spc="-40" b="1">
                <a:solidFill>
                  <a:srgbClr val="5F5F5F"/>
                </a:solidFill>
                <a:latin typeface="Noto Sans CJK HK"/>
                <a:cs typeface="Noto Sans CJK HK"/>
              </a:rPr>
              <a:t>Check</a:t>
            </a:r>
            <a:endParaRPr sz="11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Noto Sans CJK HK"/>
              <a:cs typeface="Noto Sans CJK HK"/>
            </a:endParaRPr>
          </a:p>
          <a:p>
            <a:pPr marL="25400">
              <a:lnSpc>
                <a:spcPct val="100000"/>
              </a:lnSpc>
            </a:pPr>
            <a:r>
              <a:rPr dirty="0" sz="1100" spc="-25" b="1">
                <a:solidFill>
                  <a:srgbClr val="5F5F5F"/>
                </a:solidFill>
                <a:latin typeface="Noto Sans CJK HK"/>
                <a:cs typeface="Noto Sans CJK HK"/>
              </a:rPr>
              <a:t>Manufactured </a:t>
            </a:r>
            <a:r>
              <a:rPr dirty="0" sz="1100" spc="-20" b="1">
                <a:solidFill>
                  <a:srgbClr val="5F5F5F"/>
                </a:solidFill>
                <a:latin typeface="Noto Sans CJK HK"/>
                <a:cs typeface="Noto Sans CJK HK"/>
              </a:rPr>
              <a:t>for </a:t>
            </a:r>
            <a:r>
              <a:rPr dirty="0" sz="1100" spc="-40" b="1">
                <a:solidFill>
                  <a:srgbClr val="5F5F5F"/>
                </a:solidFill>
                <a:latin typeface="Noto Sans CJK HK"/>
                <a:cs typeface="Noto Sans CJK HK"/>
              </a:rPr>
              <a:t>the </a:t>
            </a:r>
            <a:r>
              <a:rPr dirty="0" sz="1100" spc="-30" b="1">
                <a:solidFill>
                  <a:srgbClr val="5F5F5F"/>
                </a:solidFill>
                <a:latin typeface="Noto Sans CJK HK"/>
                <a:cs typeface="Noto Sans CJK HK"/>
              </a:rPr>
              <a:t>purpose </a:t>
            </a:r>
            <a:r>
              <a:rPr dirty="0" sz="1100" spc="-5" b="1">
                <a:solidFill>
                  <a:srgbClr val="5F5F5F"/>
                </a:solidFill>
                <a:latin typeface="Noto Sans CJK HK"/>
                <a:cs typeface="Noto Sans CJK HK"/>
              </a:rPr>
              <a:t>of </a:t>
            </a:r>
            <a:r>
              <a:rPr dirty="0" sz="1100" spc="-35" b="1">
                <a:solidFill>
                  <a:srgbClr val="5F5F5F"/>
                </a:solidFill>
                <a:latin typeface="Noto Sans CJK HK"/>
                <a:cs typeface="Noto Sans CJK HK"/>
              </a:rPr>
              <a:t>checking </a:t>
            </a:r>
            <a:r>
              <a:rPr dirty="0" sz="1100" spc="-40" b="1">
                <a:solidFill>
                  <a:srgbClr val="5F5F5F"/>
                </a:solidFill>
                <a:latin typeface="Noto Sans CJK HK"/>
                <a:cs typeface="Noto Sans CJK HK"/>
              </a:rPr>
              <a:t>the </a:t>
            </a:r>
            <a:r>
              <a:rPr dirty="0" sz="1100" spc="-35" b="1">
                <a:solidFill>
                  <a:srgbClr val="5F5F5F"/>
                </a:solidFill>
                <a:latin typeface="Noto Sans CJK HK"/>
                <a:cs typeface="Noto Sans CJK HK"/>
              </a:rPr>
              <a:t>management</a:t>
            </a:r>
            <a:r>
              <a:rPr dirty="0" sz="1100" spc="-75" b="1">
                <a:solidFill>
                  <a:srgbClr val="5F5F5F"/>
                </a:solidFill>
                <a:latin typeface="Noto Sans CJK HK"/>
                <a:cs typeface="Noto Sans CJK HK"/>
              </a:rPr>
              <a:t> </a:t>
            </a:r>
            <a:r>
              <a:rPr dirty="0" sz="1100" spc="-45" b="1">
                <a:solidFill>
                  <a:srgbClr val="5F5F5F"/>
                </a:solidFill>
                <a:latin typeface="Noto Sans CJK HK"/>
                <a:cs typeface="Noto Sans CJK HK"/>
              </a:rPr>
              <a:t>status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525" y="0"/>
            <a:ext cx="12209145" cy="6858000"/>
            <a:chOff x="-13525" y="0"/>
            <a:chExt cx="12209145" cy="6858000"/>
          </a:xfrm>
        </p:grpSpPr>
        <p:sp>
          <p:nvSpPr>
            <p:cNvPr id="3" name="object 3"/>
            <p:cNvSpPr/>
            <p:nvPr/>
          </p:nvSpPr>
          <p:spPr>
            <a:xfrm>
              <a:off x="1359408" y="2388107"/>
              <a:ext cx="1213485" cy="1213485"/>
            </a:xfrm>
            <a:custGeom>
              <a:avLst/>
              <a:gdLst/>
              <a:ahLst/>
              <a:cxnLst/>
              <a:rect l="l" t="t" r="r" b="b"/>
              <a:pathLst>
                <a:path w="1213485" h="1213485">
                  <a:moveTo>
                    <a:pt x="606552" y="0"/>
                  </a:moveTo>
                  <a:lnTo>
                    <a:pt x="559145" y="1824"/>
                  </a:lnTo>
                  <a:lnTo>
                    <a:pt x="512737" y="7208"/>
                  </a:lnTo>
                  <a:lnTo>
                    <a:pt x="467463" y="16017"/>
                  </a:lnTo>
                  <a:lnTo>
                    <a:pt x="423457" y="28116"/>
                  </a:lnTo>
                  <a:lnTo>
                    <a:pt x="380854" y="43370"/>
                  </a:lnTo>
                  <a:lnTo>
                    <a:pt x="339789" y="61644"/>
                  </a:lnTo>
                  <a:lnTo>
                    <a:pt x="300397" y="82804"/>
                  </a:lnTo>
                  <a:lnTo>
                    <a:pt x="262812" y="106714"/>
                  </a:lnTo>
                  <a:lnTo>
                    <a:pt x="227169" y="133241"/>
                  </a:lnTo>
                  <a:lnTo>
                    <a:pt x="193603" y="162248"/>
                  </a:lnTo>
                  <a:lnTo>
                    <a:pt x="162248" y="193603"/>
                  </a:lnTo>
                  <a:lnTo>
                    <a:pt x="133241" y="227169"/>
                  </a:lnTo>
                  <a:lnTo>
                    <a:pt x="106714" y="262812"/>
                  </a:lnTo>
                  <a:lnTo>
                    <a:pt x="82804" y="300397"/>
                  </a:lnTo>
                  <a:lnTo>
                    <a:pt x="61644" y="339789"/>
                  </a:lnTo>
                  <a:lnTo>
                    <a:pt x="43370" y="380854"/>
                  </a:lnTo>
                  <a:lnTo>
                    <a:pt x="28116" y="423457"/>
                  </a:lnTo>
                  <a:lnTo>
                    <a:pt x="16017" y="467463"/>
                  </a:lnTo>
                  <a:lnTo>
                    <a:pt x="7208" y="512737"/>
                  </a:lnTo>
                  <a:lnTo>
                    <a:pt x="1824" y="559145"/>
                  </a:lnTo>
                  <a:lnTo>
                    <a:pt x="0" y="606551"/>
                  </a:lnTo>
                  <a:lnTo>
                    <a:pt x="1824" y="653958"/>
                  </a:lnTo>
                  <a:lnTo>
                    <a:pt x="7208" y="700366"/>
                  </a:lnTo>
                  <a:lnTo>
                    <a:pt x="16017" y="745640"/>
                  </a:lnTo>
                  <a:lnTo>
                    <a:pt x="28116" y="789646"/>
                  </a:lnTo>
                  <a:lnTo>
                    <a:pt x="43370" y="832249"/>
                  </a:lnTo>
                  <a:lnTo>
                    <a:pt x="61644" y="873314"/>
                  </a:lnTo>
                  <a:lnTo>
                    <a:pt x="82804" y="912706"/>
                  </a:lnTo>
                  <a:lnTo>
                    <a:pt x="106714" y="950291"/>
                  </a:lnTo>
                  <a:lnTo>
                    <a:pt x="133241" y="985934"/>
                  </a:lnTo>
                  <a:lnTo>
                    <a:pt x="162248" y="1019500"/>
                  </a:lnTo>
                  <a:lnTo>
                    <a:pt x="193603" y="1050855"/>
                  </a:lnTo>
                  <a:lnTo>
                    <a:pt x="227169" y="1079862"/>
                  </a:lnTo>
                  <a:lnTo>
                    <a:pt x="262812" y="1106389"/>
                  </a:lnTo>
                  <a:lnTo>
                    <a:pt x="300397" y="1130299"/>
                  </a:lnTo>
                  <a:lnTo>
                    <a:pt x="339789" y="1151459"/>
                  </a:lnTo>
                  <a:lnTo>
                    <a:pt x="380854" y="1169733"/>
                  </a:lnTo>
                  <a:lnTo>
                    <a:pt x="423457" y="1184987"/>
                  </a:lnTo>
                  <a:lnTo>
                    <a:pt x="467463" y="1197086"/>
                  </a:lnTo>
                  <a:lnTo>
                    <a:pt x="512737" y="1205895"/>
                  </a:lnTo>
                  <a:lnTo>
                    <a:pt x="559145" y="1211279"/>
                  </a:lnTo>
                  <a:lnTo>
                    <a:pt x="606552" y="1213103"/>
                  </a:lnTo>
                  <a:lnTo>
                    <a:pt x="653958" y="1211279"/>
                  </a:lnTo>
                  <a:lnTo>
                    <a:pt x="700366" y="1205895"/>
                  </a:lnTo>
                  <a:lnTo>
                    <a:pt x="745640" y="1197086"/>
                  </a:lnTo>
                  <a:lnTo>
                    <a:pt x="789646" y="1184987"/>
                  </a:lnTo>
                  <a:lnTo>
                    <a:pt x="832249" y="1169733"/>
                  </a:lnTo>
                  <a:lnTo>
                    <a:pt x="873314" y="1151459"/>
                  </a:lnTo>
                  <a:lnTo>
                    <a:pt x="912706" y="1130299"/>
                  </a:lnTo>
                  <a:lnTo>
                    <a:pt x="950291" y="1106389"/>
                  </a:lnTo>
                  <a:lnTo>
                    <a:pt x="985934" y="1079862"/>
                  </a:lnTo>
                  <a:lnTo>
                    <a:pt x="1019500" y="1050855"/>
                  </a:lnTo>
                  <a:lnTo>
                    <a:pt x="1050855" y="1019500"/>
                  </a:lnTo>
                  <a:lnTo>
                    <a:pt x="1079862" y="985934"/>
                  </a:lnTo>
                  <a:lnTo>
                    <a:pt x="1106389" y="950291"/>
                  </a:lnTo>
                  <a:lnTo>
                    <a:pt x="1130300" y="912706"/>
                  </a:lnTo>
                  <a:lnTo>
                    <a:pt x="1151459" y="873314"/>
                  </a:lnTo>
                  <a:lnTo>
                    <a:pt x="1169733" y="832249"/>
                  </a:lnTo>
                  <a:lnTo>
                    <a:pt x="1184987" y="789646"/>
                  </a:lnTo>
                  <a:lnTo>
                    <a:pt x="1197086" y="745640"/>
                  </a:lnTo>
                  <a:lnTo>
                    <a:pt x="1205895" y="700366"/>
                  </a:lnTo>
                  <a:lnTo>
                    <a:pt x="1211279" y="653958"/>
                  </a:lnTo>
                  <a:lnTo>
                    <a:pt x="1213104" y="606551"/>
                  </a:lnTo>
                  <a:lnTo>
                    <a:pt x="1211279" y="559145"/>
                  </a:lnTo>
                  <a:lnTo>
                    <a:pt x="1205895" y="512737"/>
                  </a:lnTo>
                  <a:lnTo>
                    <a:pt x="1197086" y="467463"/>
                  </a:lnTo>
                  <a:lnTo>
                    <a:pt x="1184987" y="423457"/>
                  </a:lnTo>
                  <a:lnTo>
                    <a:pt x="1169733" y="380854"/>
                  </a:lnTo>
                  <a:lnTo>
                    <a:pt x="1151459" y="339789"/>
                  </a:lnTo>
                  <a:lnTo>
                    <a:pt x="1130299" y="300397"/>
                  </a:lnTo>
                  <a:lnTo>
                    <a:pt x="1106389" y="262812"/>
                  </a:lnTo>
                  <a:lnTo>
                    <a:pt x="1079862" y="227169"/>
                  </a:lnTo>
                  <a:lnTo>
                    <a:pt x="1050855" y="193603"/>
                  </a:lnTo>
                  <a:lnTo>
                    <a:pt x="1019500" y="162248"/>
                  </a:lnTo>
                  <a:lnTo>
                    <a:pt x="985934" y="133241"/>
                  </a:lnTo>
                  <a:lnTo>
                    <a:pt x="950291" y="106714"/>
                  </a:lnTo>
                  <a:lnTo>
                    <a:pt x="912706" y="82804"/>
                  </a:lnTo>
                  <a:lnTo>
                    <a:pt x="873314" y="61644"/>
                  </a:lnTo>
                  <a:lnTo>
                    <a:pt x="832249" y="43370"/>
                  </a:lnTo>
                  <a:lnTo>
                    <a:pt x="789646" y="28116"/>
                  </a:lnTo>
                  <a:lnTo>
                    <a:pt x="745640" y="16017"/>
                  </a:lnTo>
                  <a:lnTo>
                    <a:pt x="700366" y="7208"/>
                  </a:lnTo>
                  <a:lnTo>
                    <a:pt x="653958" y="1824"/>
                  </a:lnTo>
                  <a:lnTo>
                    <a:pt x="606552" y="0"/>
                  </a:lnTo>
                  <a:close/>
                </a:path>
              </a:pathLst>
            </a:custGeom>
            <a:solidFill>
              <a:srgbClr val="E71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32559" y="2459735"/>
              <a:ext cx="1118616" cy="11186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58467" y="2485644"/>
              <a:ext cx="1016635" cy="1016635"/>
            </a:xfrm>
            <a:custGeom>
              <a:avLst/>
              <a:gdLst/>
              <a:ahLst/>
              <a:cxnLst/>
              <a:rect l="l" t="t" r="r" b="b"/>
              <a:pathLst>
                <a:path w="1016635" h="1016635">
                  <a:moveTo>
                    <a:pt x="508254" y="0"/>
                  </a:moveTo>
                  <a:lnTo>
                    <a:pt x="459310" y="2326"/>
                  </a:lnTo>
                  <a:lnTo>
                    <a:pt x="411682" y="9165"/>
                  </a:lnTo>
                  <a:lnTo>
                    <a:pt x="365582" y="20303"/>
                  </a:lnTo>
                  <a:lnTo>
                    <a:pt x="321224" y="35526"/>
                  </a:lnTo>
                  <a:lnTo>
                    <a:pt x="278820" y="54621"/>
                  </a:lnTo>
                  <a:lnTo>
                    <a:pt x="238584" y="77376"/>
                  </a:lnTo>
                  <a:lnTo>
                    <a:pt x="200728" y="103578"/>
                  </a:lnTo>
                  <a:lnTo>
                    <a:pt x="165467" y="133012"/>
                  </a:lnTo>
                  <a:lnTo>
                    <a:pt x="133012" y="165467"/>
                  </a:lnTo>
                  <a:lnTo>
                    <a:pt x="103578" y="200728"/>
                  </a:lnTo>
                  <a:lnTo>
                    <a:pt x="77376" y="238584"/>
                  </a:lnTo>
                  <a:lnTo>
                    <a:pt x="54621" y="278820"/>
                  </a:lnTo>
                  <a:lnTo>
                    <a:pt x="35526" y="321224"/>
                  </a:lnTo>
                  <a:lnTo>
                    <a:pt x="20303" y="365582"/>
                  </a:lnTo>
                  <a:lnTo>
                    <a:pt x="9165" y="411682"/>
                  </a:lnTo>
                  <a:lnTo>
                    <a:pt x="2326" y="459310"/>
                  </a:lnTo>
                  <a:lnTo>
                    <a:pt x="0" y="508253"/>
                  </a:lnTo>
                  <a:lnTo>
                    <a:pt x="2326" y="557197"/>
                  </a:lnTo>
                  <a:lnTo>
                    <a:pt x="9165" y="604825"/>
                  </a:lnTo>
                  <a:lnTo>
                    <a:pt x="20303" y="650925"/>
                  </a:lnTo>
                  <a:lnTo>
                    <a:pt x="35526" y="695283"/>
                  </a:lnTo>
                  <a:lnTo>
                    <a:pt x="54621" y="737687"/>
                  </a:lnTo>
                  <a:lnTo>
                    <a:pt x="77376" y="777923"/>
                  </a:lnTo>
                  <a:lnTo>
                    <a:pt x="103578" y="815779"/>
                  </a:lnTo>
                  <a:lnTo>
                    <a:pt x="133012" y="851040"/>
                  </a:lnTo>
                  <a:lnTo>
                    <a:pt x="165467" y="883495"/>
                  </a:lnTo>
                  <a:lnTo>
                    <a:pt x="200728" y="912929"/>
                  </a:lnTo>
                  <a:lnTo>
                    <a:pt x="238584" y="939131"/>
                  </a:lnTo>
                  <a:lnTo>
                    <a:pt x="278820" y="961886"/>
                  </a:lnTo>
                  <a:lnTo>
                    <a:pt x="321224" y="980981"/>
                  </a:lnTo>
                  <a:lnTo>
                    <a:pt x="365582" y="996204"/>
                  </a:lnTo>
                  <a:lnTo>
                    <a:pt x="411682" y="1007342"/>
                  </a:lnTo>
                  <a:lnTo>
                    <a:pt x="459310" y="1014181"/>
                  </a:lnTo>
                  <a:lnTo>
                    <a:pt x="508254" y="1016507"/>
                  </a:lnTo>
                  <a:lnTo>
                    <a:pt x="557197" y="1014181"/>
                  </a:lnTo>
                  <a:lnTo>
                    <a:pt x="604825" y="1007342"/>
                  </a:lnTo>
                  <a:lnTo>
                    <a:pt x="650925" y="996204"/>
                  </a:lnTo>
                  <a:lnTo>
                    <a:pt x="695283" y="980981"/>
                  </a:lnTo>
                  <a:lnTo>
                    <a:pt x="737687" y="961886"/>
                  </a:lnTo>
                  <a:lnTo>
                    <a:pt x="777923" y="939131"/>
                  </a:lnTo>
                  <a:lnTo>
                    <a:pt x="815779" y="912929"/>
                  </a:lnTo>
                  <a:lnTo>
                    <a:pt x="851040" y="883495"/>
                  </a:lnTo>
                  <a:lnTo>
                    <a:pt x="883495" y="851040"/>
                  </a:lnTo>
                  <a:lnTo>
                    <a:pt x="912929" y="815779"/>
                  </a:lnTo>
                  <a:lnTo>
                    <a:pt x="939131" y="777923"/>
                  </a:lnTo>
                  <a:lnTo>
                    <a:pt x="961886" y="737687"/>
                  </a:lnTo>
                  <a:lnTo>
                    <a:pt x="980981" y="695283"/>
                  </a:lnTo>
                  <a:lnTo>
                    <a:pt x="996204" y="650925"/>
                  </a:lnTo>
                  <a:lnTo>
                    <a:pt x="1007342" y="604825"/>
                  </a:lnTo>
                  <a:lnTo>
                    <a:pt x="1014181" y="557197"/>
                  </a:lnTo>
                  <a:lnTo>
                    <a:pt x="1016507" y="508253"/>
                  </a:lnTo>
                  <a:lnTo>
                    <a:pt x="1014181" y="459310"/>
                  </a:lnTo>
                  <a:lnTo>
                    <a:pt x="1007342" y="411682"/>
                  </a:lnTo>
                  <a:lnTo>
                    <a:pt x="996204" y="365582"/>
                  </a:lnTo>
                  <a:lnTo>
                    <a:pt x="980981" y="321224"/>
                  </a:lnTo>
                  <a:lnTo>
                    <a:pt x="961886" y="278820"/>
                  </a:lnTo>
                  <a:lnTo>
                    <a:pt x="939131" y="238584"/>
                  </a:lnTo>
                  <a:lnTo>
                    <a:pt x="912929" y="200728"/>
                  </a:lnTo>
                  <a:lnTo>
                    <a:pt x="883495" y="165467"/>
                  </a:lnTo>
                  <a:lnTo>
                    <a:pt x="851040" y="133012"/>
                  </a:lnTo>
                  <a:lnTo>
                    <a:pt x="815779" y="103578"/>
                  </a:lnTo>
                  <a:lnTo>
                    <a:pt x="777923" y="77376"/>
                  </a:lnTo>
                  <a:lnTo>
                    <a:pt x="737687" y="54621"/>
                  </a:lnTo>
                  <a:lnTo>
                    <a:pt x="695283" y="35526"/>
                  </a:lnTo>
                  <a:lnTo>
                    <a:pt x="650925" y="20303"/>
                  </a:lnTo>
                  <a:lnTo>
                    <a:pt x="604825" y="9165"/>
                  </a:lnTo>
                  <a:lnTo>
                    <a:pt x="557197" y="2326"/>
                  </a:lnTo>
                  <a:lnTo>
                    <a:pt x="508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492758" y="2830448"/>
            <a:ext cx="932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045" marR="5080" indent="-220979">
              <a:lnSpc>
                <a:spcPct val="100000"/>
              </a:lnSpc>
              <a:spcBef>
                <a:spcPts val="100"/>
              </a:spcBef>
            </a:pPr>
            <a:r>
              <a:rPr dirty="0" sz="1200" spc="-180" b="1">
                <a:latin typeface="Noto Sans CJK HK"/>
                <a:cs typeface="Noto Sans CJK HK"/>
              </a:rPr>
              <a:t>C</a:t>
            </a:r>
            <a:r>
              <a:rPr dirty="0" sz="1200" spc="-170" b="1">
                <a:latin typeface="Noto Sans CJK HK"/>
                <a:cs typeface="Noto Sans CJK HK"/>
              </a:rPr>
              <a:t>o</a:t>
            </a:r>
            <a:r>
              <a:rPr dirty="0" sz="1200" spc="-210" b="1">
                <a:latin typeface="Noto Sans CJK HK"/>
                <a:cs typeface="Noto Sans CJK HK"/>
              </a:rPr>
              <a:t>mm</a:t>
            </a:r>
            <a:r>
              <a:rPr dirty="0" sz="1200" spc="-190" b="1">
                <a:latin typeface="Noto Sans CJK HK"/>
                <a:cs typeface="Noto Sans CJK HK"/>
              </a:rPr>
              <a:t>u</a:t>
            </a:r>
            <a:r>
              <a:rPr dirty="0" sz="1200" spc="-195" b="1">
                <a:latin typeface="Noto Sans CJK HK"/>
                <a:cs typeface="Noto Sans CJK HK"/>
              </a:rPr>
              <a:t>n</a:t>
            </a:r>
            <a:r>
              <a:rPr dirty="0" sz="1200" spc="-204" b="1">
                <a:latin typeface="Noto Sans CJK HK"/>
                <a:cs typeface="Noto Sans CJK HK"/>
              </a:rPr>
              <a:t>i</a:t>
            </a:r>
            <a:r>
              <a:rPr dirty="0" sz="1200" spc="-204" b="1">
                <a:latin typeface="Noto Sans CJK HK"/>
                <a:cs typeface="Noto Sans CJK HK"/>
              </a:rPr>
              <a:t>c</a:t>
            </a:r>
            <a:r>
              <a:rPr dirty="0" sz="1200" spc="-220" b="1">
                <a:latin typeface="Noto Sans CJK HK"/>
                <a:cs typeface="Noto Sans CJK HK"/>
              </a:rPr>
              <a:t>a</a:t>
            </a:r>
            <a:r>
              <a:rPr dirty="0" sz="1200" spc="-195" b="1">
                <a:latin typeface="Noto Sans CJK HK"/>
                <a:cs typeface="Noto Sans CJK HK"/>
              </a:rPr>
              <a:t>t</a:t>
            </a:r>
            <a:r>
              <a:rPr dirty="0" sz="1200" spc="-204" b="1">
                <a:latin typeface="Noto Sans CJK HK"/>
                <a:cs typeface="Noto Sans CJK HK"/>
              </a:rPr>
              <a:t>i</a:t>
            </a:r>
            <a:r>
              <a:rPr dirty="0" sz="1200" spc="-170" b="1">
                <a:latin typeface="Noto Sans CJK HK"/>
                <a:cs typeface="Noto Sans CJK HK"/>
              </a:rPr>
              <a:t>o</a:t>
            </a:r>
            <a:r>
              <a:rPr dirty="0" sz="1200" spc="-25" b="1">
                <a:latin typeface="Noto Sans CJK HK"/>
                <a:cs typeface="Noto Sans CJK HK"/>
              </a:rPr>
              <a:t>n  </a:t>
            </a:r>
            <a:r>
              <a:rPr dirty="0" sz="1200" spc="-170" b="1">
                <a:latin typeface="Noto Sans CJK HK"/>
                <a:cs typeface="Noto Sans CJK HK"/>
              </a:rPr>
              <a:t>method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02051" y="1362455"/>
            <a:ext cx="7654290" cy="902969"/>
            <a:chOff x="2702051" y="1362455"/>
            <a:chExt cx="7654290" cy="902969"/>
          </a:xfrm>
        </p:grpSpPr>
        <p:sp>
          <p:nvSpPr>
            <p:cNvPr id="8" name="object 8"/>
            <p:cNvSpPr/>
            <p:nvPr/>
          </p:nvSpPr>
          <p:spPr>
            <a:xfrm>
              <a:off x="2702051" y="1796795"/>
              <a:ext cx="1328420" cy="76200"/>
            </a:xfrm>
            <a:custGeom>
              <a:avLst/>
              <a:gdLst/>
              <a:ahLst/>
              <a:cxnLst/>
              <a:rect l="l" t="t" r="r" b="b"/>
              <a:pathLst>
                <a:path w="1328420" h="76200">
                  <a:moveTo>
                    <a:pt x="50800" y="32638"/>
                  </a:moveTo>
                  <a:lnTo>
                    <a:pt x="0" y="32638"/>
                  </a:lnTo>
                  <a:lnTo>
                    <a:pt x="0" y="45338"/>
                  </a:lnTo>
                  <a:lnTo>
                    <a:pt x="50800" y="45338"/>
                  </a:lnTo>
                  <a:lnTo>
                    <a:pt x="50800" y="32638"/>
                  </a:lnTo>
                  <a:close/>
                </a:path>
                <a:path w="1328420" h="76200">
                  <a:moveTo>
                    <a:pt x="139700" y="32512"/>
                  </a:moveTo>
                  <a:lnTo>
                    <a:pt x="88900" y="32638"/>
                  </a:lnTo>
                  <a:lnTo>
                    <a:pt x="88900" y="45338"/>
                  </a:lnTo>
                  <a:lnTo>
                    <a:pt x="139700" y="45212"/>
                  </a:lnTo>
                  <a:lnTo>
                    <a:pt x="139700" y="32512"/>
                  </a:lnTo>
                  <a:close/>
                </a:path>
                <a:path w="1328420" h="76200">
                  <a:moveTo>
                    <a:pt x="228600" y="32512"/>
                  </a:moveTo>
                  <a:lnTo>
                    <a:pt x="177800" y="32512"/>
                  </a:lnTo>
                  <a:lnTo>
                    <a:pt x="177800" y="45212"/>
                  </a:lnTo>
                  <a:lnTo>
                    <a:pt x="228600" y="45212"/>
                  </a:lnTo>
                  <a:lnTo>
                    <a:pt x="228600" y="32512"/>
                  </a:lnTo>
                  <a:close/>
                </a:path>
                <a:path w="1328420" h="76200">
                  <a:moveTo>
                    <a:pt x="317500" y="32384"/>
                  </a:moveTo>
                  <a:lnTo>
                    <a:pt x="266700" y="32512"/>
                  </a:lnTo>
                  <a:lnTo>
                    <a:pt x="266700" y="45212"/>
                  </a:lnTo>
                  <a:lnTo>
                    <a:pt x="317500" y="45084"/>
                  </a:lnTo>
                  <a:lnTo>
                    <a:pt x="317500" y="32384"/>
                  </a:lnTo>
                  <a:close/>
                </a:path>
                <a:path w="1328420" h="76200">
                  <a:moveTo>
                    <a:pt x="406400" y="32384"/>
                  </a:moveTo>
                  <a:lnTo>
                    <a:pt x="355600" y="32384"/>
                  </a:lnTo>
                  <a:lnTo>
                    <a:pt x="355600" y="45084"/>
                  </a:lnTo>
                  <a:lnTo>
                    <a:pt x="406400" y="45084"/>
                  </a:lnTo>
                  <a:lnTo>
                    <a:pt x="406400" y="32384"/>
                  </a:lnTo>
                  <a:close/>
                </a:path>
                <a:path w="1328420" h="76200">
                  <a:moveTo>
                    <a:pt x="495300" y="32257"/>
                  </a:moveTo>
                  <a:lnTo>
                    <a:pt x="444500" y="32384"/>
                  </a:lnTo>
                  <a:lnTo>
                    <a:pt x="444500" y="45084"/>
                  </a:lnTo>
                  <a:lnTo>
                    <a:pt x="495300" y="44957"/>
                  </a:lnTo>
                  <a:lnTo>
                    <a:pt x="495300" y="32257"/>
                  </a:lnTo>
                  <a:close/>
                </a:path>
                <a:path w="1328420" h="76200">
                  <a:moveTo>
                    <a:pt x="584200" y="32257"/>
                  </a:moveTo>
                  <a:lnTo>
                    <a:pt x="533400" y="32257"/>
                  </a:lnTo>
                  <a:lnTo>
                    <a:pt x="533400" y="44957"/>
                  </a:lnTo>
                  <a:lnTo>
                    <a:pt x="584200" y="44957"/>
                  </a:lnTo>
                  <a:lnTo>
                    <a:pt x="584200" y="32257"/>
                  </a:lnTo>
                  <a:close/>
                </a:path>
                <a:path w="1328420" h="76200">
                  <a:moveTo>
                    <a:pt x="673100" y="32130"/>
                  </a:moveTo>
                  <a:lnTo>
                    <a:pt x="622300" y="32257"/>
                  </a:lnTo>
                  <a:lnTo>
                    <a:pt x="622300" y="44957"/>
                  </a:lnTo>
                  <a:lnTo>
                    <a:pt x="673100" y="44830"/>
                  </a:lnTo>
                  <a:lnTo>
                    <a:pt x="673100" y="32130"/>
                  </a:lnTo>
                  <a:close/>
                </a:path>
                <a:path w="1328420" h="76200">
                  <a:moveTo>
                    <a:pt x="762000" y="32130"/>
                  </a:moveTo>
                  <a:lnTo>
                    <a:pt x="711200" y="32130"/>
                  </a:lnTo>
                  <a:lnTo>
                    <a:pt x="711200" y="44830"/>
                  </a:lnTo>
                  <a:lnTo>
                    <a:pt x="762000" y="44830"/>
                  </a:lnTo>
                  <a:lnTo>
                    <a:pt x="762000" y="32130"/>
                  </a:lnTo>
                  <a:close/>
                </a:path>
                <a:path w="1328420" h="76200">
                  <a:moveTo>
                    <a:pt x="850900" y="32003"/>
                  </a:moveTo>
                  <a:lnTo>
                    <a:pt x="800100" y="32130"/>
                  </a:lnTo>
                  <a:lnTo>
                    <a:pt x="800100" y="44830"/>
                  </a:lnTo>
                  <a:lnTo>
                    <a:pt x="850900" y="44703"/>
                  </a:lnTo>
                  <a:lnTo>
                    <a:pt x="850900" y="32003"/>
                  </a:lnTo>
                  <a:close/>
                </a:path>
                <a:path w="1328420" h="76200">
                  <a:moveTo>
                    <a:pt x="939800" y="32003"/>
                  </a:moveTo>
                  <a:lnTo>
                    <a:pt x="889000" y="32003"/>
                  </a:lnTo>
                  <a:lnTo>
                    <a:pt x="889000" y="44703"/>
                  </a:lnTo>
                  <a:lnTo>
                    <a:pt x="939800" y="44703"/>
                  </a:lnTo>
                  <a:lnTo>
                    <a:pt x="939800" y="32003"/>
                  </a:lnTo>
                  <a:close/>
                </a:path>
                <a:path w="1328420" h="76200">
                  <a:moveTo>
                    <a:pt x="1028700" y="31876"/>
                  </a:moveTo>
                  <a:lnTo>
                    <a:pt x="977900" y="32003"/>
                  </a:lnTo>
                  <a:lnTo>
                    <a:pt x="977900" y="44703"/>
                  </a:lnTo>
                  <a:lnTo>
                    <a:pt x="1028700" y="44576"/>
                  </a:lnTo>
                  <a:lnTo>
                    <a:pt x="1028700" y="31876"/>
                  </a:lnTo>
                  <a:close/>
                </a:path>
                <a:path w="1328420" h="76200">
                  <a:moveTo>
                    <a:pt x="1117600" y="31876"/>
                  </a:moveTo>
                  <a:lnTo>
                    <a:pt x="1066800" y="31876"/>
                  </a:lnTo>
                  <a:lnTo>
                    <a:pt x="1066800" y="44576"/>
                  </a:lnTo>
                  <a:lnTo>
                    <a:pt x="1117600" y="44576"/>
                  </a:lnTo>
                  <a:lnTo>
                    <a:pt x="1117600" y="31876"/>
                  </a:lnTo>
                  <a:close/>
                </a:path>
                <a:path w="1328420" h="76200">
                  <a:moveTo>
                    <a:pt x="1206500" y="31750"/>
                  </a:moveTo>
                  <a:lnTo>
                    <a:pt x="1155700" y="31876"/>
                  </a:lnTo>
                  <a:lnTo>
                    <a:pt x="1155700" y="44576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328420" h="76200">
                  <a:moveTo>
                    <a:pt x="1289812" y="0"/>
                  </a:moveTo>
                  <a:lnTo>
                    <a:pt x="1274964" y="3006"/>
                  </a:lnTo>
                  <a:lnTo>
                    <a:pt x="1262856" y="11191"/>
                  </a:lnTo>
                  <a:lnTo>
                    <a:pt x="1254700" y="23306"/>
                  </a:lnTo>
                  <a:lnTo>
                    <a:pt x="1251712" y="38100"/>
                  </a:lnTo>
                  <a:lnTo>
                    <a:pt x="1254700" y="52947"/>
                  </a:lnTo>
                  <a:lnTo>
                    <a:pt x="1262856" y="65055"/>
                  </a:lnTo>
                  <a:lnTo>
                    <a:pt x="1274964" y="73211"/>
                  </a:lnTo>
                  <a:lnTo>
                    <a:pt x="1289812" y="76200"/>
                  </a:lnTo>
                  <a:lnTo>
                    <a:pt x="1304659" y="73193"/>
                  </a:lnTo>
                  <a:lnTo>
                    <a:pt x="1316767" y="65008"/>
                  </a:lnTo>
                  <a:lnTo>
                    <a:pt x="1324923" y="52893"/>
                  </a:lnTo>
                  <a:lnTo>
                    <a:pt x="1326629" y="44450"/>
                  </a:lnTo>
                  <a:lnTo>
                    <a:pt x="1289812" y="44450"/>
                  </a:lnTo>
                  <a:lnTo>
                    <a:pt x="1289812" y="31750"/>
                  </a:lnTo>
                  <a:lnTo>
                    <a:pt x="1326626" y="31750"/>
                  </a:lnTo>
                  <a:lnTo>
                    <a:pt x="1324905" y="23252"/>
                  </a:lnTo>
                  <a:lnTo>
                    <a:pt x="1316720" y="11144"/>
                  </a:lnTo>
                  <a:lnTo>
                    <a:pt x="1304605" y="2988"/>
                  </a:lnTo>
                  <a:lnTo>
                    <a:pt x="1289812" y="0"/>
                  </a:lnTo>
                  <a:close/>
                </a:path>
                <a:path w="1328420" h="76200">
                  <a:moveTo>
                    <a:pt x="1252994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52990" y="44450"/>
                  </a:lnTo>
                  <a:lnTo>
                    <a:pt x="1251712" y="38100"/>
                  </a:lnTo>
                  <a:lnTo>
                    <a:pt x="1252994" y="31750"/>
                  </a:lnTo>
                  <a:close/>
                </a:path>
                <a:path w="1328420" h="76200">
                  <a:moveTo>
                    <a:pt x="1326626" y="31750"/>
                  </a:moveTo>
                  <a:lnTo>
                    <a:pt x="1289812" y="31750"/>
                  </a:lnTo>
                  <a:lnTo>
                    <a:pt x="1289812" y="44450"/>
                  </a:lnTo>
                  <a:lnTo>
                    <a:pt x="1326629" y="44450"/>
                  </a:lnTo>
                  <a:lnTo>
                    <a:pt x="1327912" y="38100"/>
                  </a:lnTo>
                  <a:lnTo>
                    <a:pt x="1326626" y="3175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405372" y="1924773"/>
              <a:ext cx="3950970" cy="3405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330695" y="1362455"/>
              <a:ext cx="3651885" cy="832485"/>
            </a:xfrm>
            <a:custGeom>
              <a:avLst/>
              <a:gdLst/>
              <a:ahLst/>
              <a:cxnLst/>
              <a:rect l="l" t="t" r="r" b="b"/>
              <a:pathLst>
                <a:path w="3651884" h="832485">
                  <a:moveTo>
                    <a:pt x="3651504" y="0"/>
                  </a:moveTo>
                  <a:lnTo>
                    <a:pt x="280924" y="0"/>
                  </a:lnTo>
                  <a:lnTo>
                    <a:pt x="280924" y="293243"/>
                  </a:lnTo>
                  <a:lnTo>
                    <a:pt x="0" y="413131"/>
                  </a:lnTo>
                  <a:lnTo>
                    <a:pt x="280924" y="527304"/>
                  </a:lnTo>
                  <a:lnTo>
                    <a:pt x="280924" y="832104"/>
                  </a:lnTo>
                  <a:lnTo>
                    <a:pt x="3651504" y="832104"/>
                  </a:lnTo>
                  <a:lnTo>
                    <a:pt x="365150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732523" y="1340536"/>
            <a:ext cx="3098800" cy="77216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1400" spc="-10" b="1">
                <a:solidFill>
                  <a:srgbClr val="FFFF00"/>
                </a:solidFill>
                <a:latin typeface="Noto Sans CJK HK"/>
                <a:cs typeface="Noto Sans CJK HK"/>
              </a:rPr>
              <a:t>CHATTING</a:t>
            </a:r>
            <a:endParaRPr sz="1400">
              <a:latin typeface="Noto Sans CJK HK"/>
              <a:cs typeface="Noto Sans CJK HK"/>
            </a:endParaRPr>
          </a:p>
          <a:p>
            <a:pPr marL="161925" indent="-149860">
              <a:lnSpc>
                <a:spcPct val="100000"/>
              </a:lnSpc>
              <a:spcBef>
                <a:spcPts val="445"/>
              </a:spcBef>
              <a:buAutoNum type="arabicPeriod"/>
              <a:tabLst>
                <a:tab pos="162560" algn="l"/>
              </a:tabLst>
            </a:pPr>
            <a:r>
              <a:rPr dirty="0" sz="1050" spc="-80">
                <a:solidFill>
                  <a:srgbClr val="FFFFFF"/>
                </a:solidFill>
                <a:latin typeface="BM DoHyeon"/>
                <a:cs typeface="BM DoHyeon"/>
              </a:rPr>
              <a:t>APP </a:t>
            </a:r>
            <a:r>
              <a:rPr dirty="0" sz="1050" spc="-5">
                <a:solidFill>
                  <a:srgbClr val="FFFFFF"/>
                </a:solidFill>
                <a:latin typeface="BM DoHyeon"/>
                <a:cs typeface="BM DoHyeon"/>
              </a:rPr>
              <a:t>( </a:t>
            </a:r>
            <a:r>
              <a:rPr dirty="0" sz="1050" spc="-40">
                <a:solidFill>
                  <a:srgbClr val="FFFFFF"/>
                </a:solidFill>
                <a:latin typeface="BM DoHyeon"/>
                <a:cs typeface="BM DoHyeon"/>
              </a:rPr>
              <a:t>iOS, </a:t>
            </a:r>
            <a:r>
              <a:rPr dirty="0" sz="1050" spc="-35">
                <a:solidFill>
                  <a:srgbClr val="FFFFFF"/>
                </a:solidFill>
                <a:latin typeface="BM DoHyeon"/>
                <a:cs typeface="BM DoHyeon"/>
              </a:rPr>
              <a:t>Android </a:t>
            </a:r>
            <a:r>
              <a:rPr dirty="0" sz="1050" spc="-5">
                <a:solidFill>
                  <a:srgbClr val="FFFFFF"/>
                </a:solidFill>
                <a:latin typeface="BM DoHyeon"/>
                <a:cs typeface="BM DoHyeon"/>
              </a:rPr>
              <a:t>) </a:t>
            </a:r>
            <a:r>
              <a:rPr dirty="0" sz="1050" spc="-105">
                <a:solidFill>
                  <a:srgbClr val="FFFFFF"/>
                </a:solidFill>
                <a:latin typeface="BM DoHyeon"/>
                <a:cs typeface="BM DoHyeon"/>
              </a:rPr>
              <a:t>/ </a:t>
            </a:r>
            <a:r>
              <a:rPr dirty="0" sz="1050" spc="-85">
                <a:solidFill>
                  <a:srgbClr val="FFFFFF"/>
                </a:solidFill>
                <a:latin typeface="BM DoHyeon"/>
                <a:cs typeface="BM DoHyeon"/>
              </a:rPr>
              <a:t>PC </a:t>
            </a:r>
            <a:r>
              <a:rPr dirty="0" sz="1050" spc="-65">
                <a:solidFill>
                  <a:srgbClr val="FFFFFF"/>
                </a:solidFill>
                <a:latin typeface="BM DoHyeon"/>
                <a:cs typeface="BM DoHyeon"/>
              </a:rPr>
              <a:t>Window </a:t>
            </a:r>
            <a:r>
              <a:rPr dirty="0" sz="1050" spc="-195">
                <a:solidFill>
                  <a:srgbClr val="FFFFFF"/>
                </a:solidFill>
                <a:latin typeface="BM DoHyeon"/>
                <a:cs typeface="BM DoHyeon"/>
              </a:rPr>
              <a:t>- </a:t>
            </a:r>
            <a:r>
              <a:rPr dirty="0" sz="1050" spc="-90">
                <a:solidFill>
                  <a:srgbClr val="FFFFFF"/>
                </a:solidFill>
                <a:latin typeface="BM DoHyeon"/>
                <a:cs typeface="BM DoHyeon"/>
              </a:rPr>
              <a:t>TCP</a:t>
            </a:r>
            <a:r>
              <a:rPr dirty="0" sz="1050" spc="-155">
                <a:solidFill>
                  <a:srgbClr val="FFFFFF"/>
                </a:solidFill>
                <a:latin typeface="BM DoHyeon"/>
                <a:cs typeface="BM DoHyeon"/>
              </a:rPr>
              <a:t> </a:t>
            </a:r>
            <a:r>
              <a:rPr dirty="0" sz="1050" spc="-90">
                <a:solidFill>
                  <a:srgbClr val="FFFFFF"/>
                </a:solidFill>
                <a:latin typeface="BM DoHyeon"/>
                <a:cs typeface="BM DoHyeon"/>
              </a:rPr>
              <a:t>Socket</a:t>
            </a:r>
            <a:endParaRPr sz="1050">
              <a:latin typeface="BM DoHyeon"/>
              <a:cs typeface="BM DoHyeon"/>
            </a:endParaRPr>
          </a:p>
          <a:p>
            <a:pPr marL="161925" indent="-14986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162560" algn="l"/>
              </a:tabLst>
            </a:pPr>
            <a:r>
              <a:rPr dirty="0" sz="1050" spc="-75">
                <a:solidFill>
                  <a:srgbClr val="FFFFFF"/>
                </a:solidFill>
                <a:latin typeface="BM DoHyeon"/>
                <a:cs typeface="BM DoHyeon"/>
              </a:rPr>
              <a:t>Web </a:t>
            </a:r>
            <a:r>
              <a:rPr dirty="0" sz="1050" spc="-190">
                <a:solidFill>
                  <a:srgbClr val="FFFFFF"/>
                </a:solidFill>
                <a:latin typeface="BM DoHyeon"/>
                <a:cs typeface="BM DoHyeon"/>
              </a:rPr>
              <a:t>- </a:t>
            </a:r>
            <a:r>
              <a:rPr dirty="0" sz="1050" spc="-90">
                <a:solidFill>
                  <a:srgbClr val="FFFFFF"/>
                </a:solidFill>
                <a:latin typeface="BM DoHyeon"/>
                <a:cs typeface="BM DoHyeon"/>
              </a:rPr>
              <a:t>TCP </a:t>
            </a:r>
            <a:r>
              <a:rPr dirty="0" sz="1050" spc="-75">
                <a:solidFill>
                  <a:srgbClr val="FFFFFF"/>
                </a:solidFill>
                <a:latin typeface="BM DoHyeon"/>
                <a:cs typeface="BM DoHyeon"/>
              </a:rPr>
              <a:t>Web</a:t>
            </a:r>
            <a:r>
              <a:rPr dirty="0" sz="1050" spc="-120">
                <a:solidFill>
                  <a:srgbClr val="FFFFFF"/>
                </a:solidFill>
                <a:latin typeface="BM DoHyeon"/>
                <a:cs typeface="BM DoHyeon"/>
              </a:rPr>
              <a:t> </a:t>
            </a:r>
            <a:r>
              <a:rPr dirty="0" sz="1050" spc="-90">
                <a:solidFill>
                  <a:srgbClr val="FFFFFF"/>
                </a:solidFill>
                <a:latin typeface="BM DoHyeon"/>
                <a:cs typeface="BM DoHyeon"/>
              </a:rPr>
              <a:t>Socket</a:t>
            </a:r>
            <a:endParaRPr sz="1050">
              <a:latin typeface="BM DoHyeon"/>
              <a:cs typeface="BM DoHyeo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86000" y="1418844"/>
            <a:ext cx="9109710" cy="2392045"/>
            <a:chOff x="2286000" y="1418844"/>
            <a:chExt cx="9109710" cy="2392045"/>
          </a:xfrm>
        </p:grpSpPr>
        <p:sp>
          <p:nvSpPr>
            <p:cNvPr id="13" name="object 13"/>
            <p:cNvSpPr/>
            <p:nvPr/>
          </p:nvSpPr>
          <p:spPr>
            <a:xfrm>
              <a:off x="2286000" y="1418844"/>
              <a:ext cx="825995" cy="8244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53056" y="1482852"/>
              <a:ext cx="683260" cy="684530"/>
            </a:xfrm>
            <a:custGeom>
              <a:avLst/>
              <a:gdLst/>
              <a:ahLst/>
              <a:cxnLst/>
              <a:rect l="l" t="t" r="r" b="b"/>
              <a:pathLst>
                <a:path w="683260" h="684530">
                  <a:moveTo>
                    <a:pt x="341375" y="0"/>
                  </a:moveTo>
                  <a:lnTo>
                    <a:pt x="295041" y="3122"/>
                  </a:lnTo>
                  <a:lnTo>
                    <a:pt x="250604" y="12220"/>
                  </a:lnTo>
                  <a:lnTo>
                    <a:pt x="208472" y="26884"/>
                  </a:lnTo>
                  <a:lnTo>
                    <a:pt x="169051" y="46707"/>
                  </a:lnTo>
                  <a:lnTo>
                    <a:pt x="132746" y="71283"/>
                  </a:lnTo>
                  <a:lnTo>
                    <a:pt x="99964" y="100203"/>
                  </a:lnTo>
                  <a:lnTo>
                    <a:pt x="71112" y="133059"/>
                  </a:lnTo>
                  <a:lnTo>
                    <a:pt x="46594" y="169446"/>
                  </a:lnTo>
                  <a:lnTo>
                    <a:pt x="26818" y="208954"/>
                  </a:lnTo>
                  <a:lnTo>
                    <a:pt x="12190" y="251177"/>
                  </a:lnTo>
                  <a:lnTo>
                    <a:pt x="3115" y="295708"/>
                  </a:lnTo>
                  <a:lnTo>
                    <a:pt x="0" y="342138"/>
                  </a:lnTo>
                  <a:lnTo>
                    <a:pt x="3115" y="388567"/>
                  </a:lnTo>
                  <a:lnTo>
                    <a:pt x="12190" y="433098"/>
                  </a:lnTo>
                  <a:lnTo>
                    <a:pt x="26818" y="475321"/>
                  </a:lnTo>
                  <a:lnTo>
                    <a:pt x="46594" y="514829"/>
                  </a:lnTo>
                  <a:lnTo>
                    <a:pt x="71112" y="551216"/>
                  </a:lnTo>
                  <a:lnTo>
                    <a:pt x="99964" y="584073"/>
                  </a:lnTo>
                  <a:lnTo>
                    <a:pt x="132746" y="612992"/>
                  </a:lnTo>
                  <a:lnTo>
                    <a:pt x="169051" y="637568"/>
                  </a:lnTo>
                  <a:lnTo>
                    <a:pt x="208472" y="657391"/>
                  </a:lnTo>
                  <a:lnTo>
                    <a:pt x="250604" y="672055"/>
                  </a:lnTo>
                  <a:lnTo>
                    <a:pt x="295041" y="681153"/>
                  </a:lnTo>
                  <a:lnTo>
                    <a:pt x="341375" y="684276"/>
                  </a:lnTo>
                  <a:lnTo>
                    <a:pt x="387710" y="681153"/>
                  </a:lnTo>
                  <a:lnTo>
                    <a:pt x="432147" y="672055"/>
                  </a:lnTo>
                  <a:lnTo>
                    <a:pt x="474279" y="657391"/>
                  </a:lnTo>
                  <a:lnTo>
                    <a:pt x="513700" y="637568"/>
                  </a:lnTo>
                  <a:lnTo>
                    <a:pt x="550005" y="612992"/>
                  </a:lnTo>
                  <a:lnTo>
                    <a:pt x="582787" y="584072"/>
                  </a:lnTo>
                  <a:lnTo>
                    <a:pt x="611639" y="551216"/>
                  </a:lnTo>
                  <a:lnTo>
                    <a:pt x="636157" y="514829"/>
                  </a:lnTo>
                  <a:lnTo>
                    <a:pt x="655933" y="475321"/>
                  </a:lnTo>
                  <a:lnTo>
                    <a:pt x="670561" y="433098"/>
                  </a:lnTo>
                  <a:lnTo>
                    <a:pt x="679636" y="388567"/>
                  </a:lnTo>
                  <a:lnTo>
                    <a:pt x="682751" y="342138"/>
                  </a:lnTo>
                  <a:lnTo>
                    <a:pt x="679636" y="295708"/>
                  </a:lnTo>
                  <a:lnTo>
                    <a:pt x="670561" y="251177"/>
                  </a:lnTo>
                  <a:lnTo>
                    <a:pt x="655933" y="208954"/>
                  </a:lnTo>
                  <a:lnTo>
                    <a:pt x="636157" y="169446"/>
                  </a:lnTo>
                  <a:lnTo>
                    <a:pt x="611639" y="133059"/>
                  </a:lnTo>
                  <a:lnTo>
                    <a:pt x="582787" y="100202"/>
                  </a:lnTo>
                  <a:lnTo>
                    <a:pt x="550005" y="71283"/>
                  </a:lnTo>
                  <a:lnTo>
                    <a:pt x="513700" y="46707"/>
                  </a:lnTo>
                  <a:lnTo>
                    <a:pt x="474279" y="26884"/>
                  </a:lnTo>
                  <a:lnTo>
                    <a:pt x="432147" y="12220"/>
                  </a:lnTo>
                  <a:lnTo>
                    <a:pt x="387710" y="3122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58795" y="1653540"/>
              <a:ext cx="269748" cy="3550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724655" y="3276600"/>
              <a:ext cx="1593215" cy="76200"/>
            </a:xfrm>
            <a:custGeom>
              <a:avLst/>
              <a:gdLst/>
              <a:ahLst/>
              <a:cxnLst/>
              <a:rect l="l" t="t" r="r" b="b"/>
              <a:pathLst>
                <a:path w="159321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59321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59321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593214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593214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593214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593214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593214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593214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593214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593214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593214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593214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593214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593214" h="7620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1593214" h="7620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1593214" h="7620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1593214" h="76200">
                  <a:moveTo>
                    <a:pt x="1554607" y="0"/>
                  </a:moveTo>
                  <a:lnTo>
                    <a:pt x="1539759" y="2988"/>
                  </a:lnTo>
                  <a:lnTo>
                    <a:pt x="1527651" y="11144"/>
                  </a:lnTo>
                  <a:lnTo>
                    <a:pt x="1519495" y="23252"/>
                  </a:lnTo>
                  <a:lnTo>
                    <a:pt x="1516507" y="38100"/>
                  </a:lnTo>
                  <a:lnTo>
                    <a:pt x="1519495" y="52947"/>
                  </a:lnTo>
                  <a:lnTo>
                    <a:pt x="1527651" y="65055"/>
                  </a:lnTo>
                  <a:lnTo>
                    <a:pt x="1539759" y="73211"/>
                  </a:lnTo>
                  <a:lnTo>
                    <a:pt x="1554607" y="76200"/>
                  </a:lnTo>
                  <a:lnTo>
                    <a:pt x="1569454" y="73211"/>
                  </a:lnTo>
                  <a:lnTo>
                    <a:pt x="1581562" y="65055"/>
                  </a:lnTo>
                  <a:lnTo>
                    <a:pt x="1589718" y="52947"/>
                  </a:lnTo>
                  <a:lnTo>
                    <a:pt x="1591428" y="44450"/>
                  </a:lnTo>
                  <a:lnTo>
                    <a:pt x="1554607" y="44450"/>
                  </a:lnTo>
                  <a:lnTo>
                    <a:pt x="1554607" y="31750"/>
                  </a:lnTo>
                  <a:lnTo>
                    <a:pt x="1591428" y="31750"/>
                  </a:lnTo>
                  <a:lnTo>
                    <a:pt x="1589718" y="23252"/>
                  </a:lnTo>
                  <a:lnTo>
                    <a:pt x="1581562" y="11144"/>
                  </a:lnTo>
                  <a:lnTo>
                    <a:pt x="1569454" y="2988"/>
                  </a:lnTo>
                  <a:lnTo>
                    <a:pt x="1554607" y="0"/>
                  </a:lnTo>
                  <a:close/>
                </a:path>
                <a:path w="1593214" h="76200">
                  <a:moveTo>
                    <a:pt x="1517785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17785" y="44450"/>
                  </a:lnTo>
                  <a:lnTo>
                    <a:pt x="1516507" y="38100"/>
                  </a:lnTo>
                  <a:lnTo>
                    <a:pt x="1517785" y="31750"/>
                  </a:lnTo>
                  <a:close/>
                </a:path>
                <a:path w="1593214" h="76200">
                  <a:moveTo>
                    <a:pt x="1591428" y="31750"/>
                  </a:moveTo>
                  <a:lnTo>
                    <a:pt x="1554607" y="31750"/>
                  </a:lnTo>
                  <a:lnTo>
                    <a:pt x="1554607" y="44450"/>
                  </a:lnTo>
                  <a:lnTo>
                    <a:pt x="1591428" y="44450"/>
                  </a:lnTo>
                  <a:lnTo>
                    <a:pt x="1592707" y="38100"/>
                  </a:lnTo>
                  <a:lnTo>
                    <a:pt x="1591428" y="3175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08376" y="2854452"/>
              <a:ext cx="822947" cy="8244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73908" y="2921508"/>
              <a:ext cx="681355" cy="681355"/>
            </a:xfrm>
            <a:custGeom>
              <a:avLst/>
              <a:gdLst/>
              <a:ahLst/>
              <a:cxnLst/>
              <a:rect l="l" t="t" r="r" b="b"/>
              <a:pathLst>
                <a:path w="681354" h="681354">
                  <a:moveTo>
                    <a:pt x="340614" y="0"/>
                  </a:moveTo>
                  <a:lnTo>
                    <a:pt x="294400" y="3109"/>
                  </a:lnTo>
                  <a:lnTo>
                    <a:pt x="250075" y="12169"/>
                  </a:lnTo>
                  <a:lnTo>
                    <a:pt x="208043" y="26771"/>
                  </a:lnTo>
                  <a:lnTo>
                    <a:pt x="168712" y="46510"/>
                  </a:lnTo>
                  <a:lnTo>
                    <a:pt x="132487" y="70979"/>
                  </a:lnTo>
                  <a:lnTo>
                    <a:pt x="99774" y="99774"/>
                  </a:lnTo>
                  <a:lnTo>
                    <a:pt x="70979" y="132487"/>
                  </a:lnTo>
                  <a:lnTo>
                    <a:pt x="46510" y="168712"/>
                  </a:lnTo>
                  <a:lnTo>
                    <a:pt x="26771" y="208043"/>
                  </a:lnTo>
                  <a:lnTo>
                    <a:pt x="12169" y="250075"/>
                  </a:lnTo>
                  <a:lnTo>
                    <a:pt x="3109" y="294400"/>
                  </a:lnTo>
                  <a:lnTo>
                    <a:pt x="0" y="340613"/>
                  </a:lnTo>
                  <a:lnTo>
                    <a:pt x="3109" y="386827"/>
                  </a:lnTo>
                  <a:lnTo>
                    <a:pt x="12169" y="431152"/>
                  </a:lnTo>
                  <a:lnTo>
                    <a:pt x="26771" y="473184"/>
                  </a:lnTo>
                  <a:lnTo>
                    <a:pt x="46510" y="512515"/>
                  </a:lnTo>
                  <a:lnTo>
                    <a:pt x="70979" y="548740"/>
                  </a:lnTo>
                  <a:lnTo>
                    <a:pt x="99774" y="581453"/>
                  </a:lnTo>
                  <a:lnTo>
                    <a:pt x="132487" y="610248"/>
                  </a:lnTo>
                  <a:lnTo>
                    <a:pt x="168712" y="634717"/>
                  </a:lnTo>
                  <a:lnTo>
                    <a:pt x="208043" y="654456"/>
                  </a:lnTo>
                  <a:lnTo>
                    <a:pt x="250075" y="669058"/>
                  </a:lnTo>
                  <a:lnTo>
                    <a:pt x="294400" y="678118"/>
                  </a:lnTo>
                  <a:lnTo>
                    <a:pt x="340614" y="681227"/>
                  </a:lnTo>
                  <a:lnTo>
                    <a:pt x="386827" y="678118"/>
                  </a:lnTo>
                  <a:lnTo>
                    <a:pt x="431152" y="669058"/>
                  </a:lnTo>
                  <a:lnTo>
                    <a:pt x="473184" y="654456"/>
                  </a:lnTo>
                  <a:lnTo>
                    <a:pt x="512515" y="634717"/>
                  </a:lnTo>
                  <a:lnTo>
                    <a:pt x="548740" y="610248"/>
                  </a:lnTo>
                  <a:lnTo>
                    <a:pt x="581453" y="581453"/>
                  </a:lnTo>
                  <a:lnTo>
                    <a:pt x="610248" y="548740"/>
                  </a:lnTo>
                  <a:lnTo>
                    <a:pt x="634717" y="512515"/>
                  </a:lnTo>
                  <a:lnTo>
                    <a:pt x="654456" y="473184"/>
                  </a:lnTo>
                  <a:lnTo>
                    <a:pt x="669058" y="431152"/>
                  </a:lnTo>
                  <a:lnTo>
                    <a:pt x="678118" y="386827"/>
                  </a:lnTo>
                  <a:lnTo>
                    <a:pt x="681228" y="340613"/>
                  </a:lnTo>
                  <a:lnTo>
                    <a:pt x="678118" y="294400"/>
                  </a:lnTo>
                  <a:lnTo>
                    <a:pt x="669058" y="250075"/>
                  </a:lnTo>
                  <a:lnTo>
                    <a:pt x="654456" y="208043"/>
                  </a:lnTo>
                  <a:lnTo>
                    <a:pt x="634717" y="168712"/>
                  </a:lnTo>
                  <a:lnTo>
                    <a:pt x="610248" y="132487"/>
                  </a:lnTo>
                  <a:lnTo>
                    <a:pt x="581453" y="99774"/>
                  </a:lnTo>
                  <a:lnTo>
                    <a:pt x="548740" y="70979"/>
                  </a:lnTo>
                  <a:lnTo>
                    <a:pt x="512515" y="46510"/>
                  </a:lnTo>
                  <a:lnTo>
                    <a:pt x="473184" y="26771"/>
                  </a:lnTo>
                  <a:lnTo>
                    <a:pt x="431152" y="12169"/>
                  </a:lnTo>
                  <a:lnTo>
                    <a:pt x="386827" y="3109"/>
                  </a:lnTo>
                  <a:lnTo>
                    <a:pt x="3406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81172" y="3086100"/>
              <a:ext cx="265175" cy="3368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73240" y="2907791"/>
              <a:ext cx="2944495" cy="832485"/>
            </a:xfrm>
            <a:custGeom>
              <a:avLst/>
              <a:gdLst/>
              <a:ahLst/>
              <a:cxnLst/>
              <a:rect l="l" t="t" r="r" b="b"/>
              <a:pathLst>
                <a:path w="2944495" h="832485">
                  <a:moveTo>
                    <a:pt x="2944367" y="0"/>
                  </a:moveTo>
                  <a:lnTo>
                    <a:pt x="226440" y="0"/>
                  </a:lnTo>
                  <a:lnTo>
                    <a:pt x="226440" y="293243"/>
                  </a:lnTo>
                  <a:lnTo>
                    <a:pt x="0" y="413131"/>
                  </a:lnTo>
                  <a:lnTo>
                    <a:pt x="226440" y="527304"/>
                  </a:lnTo>
                  <a:lnTo>
                    <a:pt x="226440" y="832104"/>
                  </a:lnTo>
                  <a:lnTo>
                    <a:pt x="2944367" y="832104"/>
                  </a:lnTo>
                  <a:lnTo>
                    <a:pt x="294436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151876" y="3470109"/>
              <a:ext cx="3243833" cy="3405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077200" y="2907791"/>
              <a:ext cx="2944495" cy="832485"/>
            </a:xfrm>
            <a:custGeom>
              <a:avLst/>
              <a:gdLst/>
              <a:ahLst/>
              <a:cxnLst/>
              <a:rect l="l" t="t" r="r" b="b"/>
              <a:pathLst>
                <a:path w="2944495" h="832485">
                  <a:moveTo>
                    <a:pt x="2944368" y="0"/>
                  </a:moveTo>
                  <a:lnTo>
                    <a:pt x="226441" y="0"/>
                  </a:lnTo>
                  <a:lnTo>
                    <a:pt x="226441" y="293243"/>
                  </a:lnTo>
                  <a:lnTo>
                    <a:pt x="0" y="413131"/>
                  </a:lnTo>
                  <a:lnTo>
                    <a:pt x="226441" y="527304"/>
                  </a:lnTo>
                  <a:lnTo>
                    <a:pt x="226441" y="832104"/>
                  </a:lnTo>
                  <a:lnTo>
                    <a:pt x="2944368" y="832104"/>
                  </a:lnTo>
                  <a:lnTo>
                    <a:pt x="294436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271766" y="2882481"/>
            <a:ext cx="3482340" cy="78359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400" spc="-65" b="1">
                <a:solidFill>
                  <a:srgbClr val="FFFF00"/>
                </a:solidFill>
                <a:latin typeface="Noto Sans CJK HK"/>
                <a:cs typeface="Noto Sans CJK HK"/>
              </a:rPr>
              <a:t>Live</a:t>
            </a:r>
            <a:r>
              <a:rPr dirty="0" sz="1400" spc="150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400" spc="-55" b="1">
                <a:solidFill>
                  <a:srgbClr val="FFFF00"/>
                </a:solidFill>
                <a:latin typeface="Noto Sans CJK HK"/>
                <a:cs typeface="Noto Sans CJK HK"/>
              </a:rPr>
              <a:t>Streaming</a:t>
            </a:r>
            <a:endParaRPr sz="1400">
              <a:latin typeface="Noto Sans CJK HK"/>
              <a:cs typeface="Noto Sans CJK HK"/>
            </a:endParaRPr>
          </a:p>
          <a:p>
            <a:pPr marL="161925" indent="-14986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162560" algn="l"/>
              </a:tabLst>
            </a:pPr>
            <a:r>
              <a:rPr dirty="0" sz="1050" spc="-75">
                <a:solidFill>
                  <a:srgbClr val="FFFFFF"/>
                </a:solidFill>
                <a:latin typeface="BM DoHyeon"/>
                <a:cs typeface="BM DoHyeon"/>
              </a:rPr>
              <a:t>RTMP(Real-Time </a:t>
            </a:r>
            <a:r>
              <a:rPr dirty="0" sz="1050" spc="-50">
                <a:solidFill>
                  <a:srgbClr val="FFFFFF"/>
                </a:solidFill>
                <a:latin typeface="BM DoHyeon"/>
                <a:cs typeface="BM DoHyeon"/>
              </a:rPr>
              <a:t>Messaging </a:t>
            </a:r>
            <a:r>
              <a:rPr dirty="0" sz="1050" spc="-55">
                <a:solidFill>
                  <a:srgbClr val="FFFFFF"/>
                </a:solidFill>
                <a:latin typeface="BM DoHyeon"/>
                <a:cs typeface="BM DoHyeon"/>
              </a:rPr>
              <a:t>Protocol) </a:t>
            </a:r>
            <a:r>
              <a:rPr dirty="0" sz="1050" spc="110">
                <a:solidFill>
                  <a:srgbClr val="FFFFFF"/>
                </a:solidFill>
                <a:latin typeface="BM DoHyeon"/>
                <a:cs typeface="BM DoHyeon"/>
              </a:rPr>
              <a:t>– </a:t>
            </a:r>
            <a:r>
              <a:rPr dirty="0" sz="1050" spc="-90">
                <a:solidFill>
                  <a:srgbClr val="FFFFFF"/>
                </a:solidFill>
                <a:latin typeface="BM DoHyeon"/>
                <a:cs typeface="BM DoHyeon"/>
              </a:rPr>
              <a:t>Basic</a:t>
            </a:r>
            <a:r>
              <a:rPr dirty="0" sz="1050" spc="-60">
                <a:solidFill>
                  <a:srgbClr val="FFFFFF"/>
                </a:solidFill>
                <a:latin typeface="BM DoHyeon"/>
                <a:cs typeface="BM DoHyeon"/>
              </a:rPr>
              <a:t> </a:t>
            </a:r>
            <a:r>
              <a:rPr dirty="0" sz="1050" spc="-65">
                <a:solidFill>
                  <a:srgbClr val="FFFFFF"/>
                </a:solidFill>
                <a:latin typeface="BM DoHyeon"/>
                <a:cs typeface="BM DoHyeon"/>
              </a:rPr>
              <a:t>Protocol</a:t>
            </a:r>
            <a:endParaRPr sz="1050">
              <a:latin typeface="BM DoHyeon"/>
              <a:cs typeface="BM DoHyeon"/>
            </a:endParaRPr>
          </a:p>
          <a:p>
            <a:pPr marL="161925" indent="-14986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162560" algn="l"/>
              </a:tabLst>
            </a:pPr>
            <a:r>
              <a:rPr dirty="0" sz="1050" spc="-85">
                <a:solidFill>
                  <a:srgbClr val="FFFFFF"/>
                </a:solidFill>
                <a:latin typeface="BM DoHyeon"/>
                <a:cs typeface="BM DoHyeon"/>
              </a:rPr>
              <a:t>HLS(HTTP </a:t>
            </a:r>
            <a:r>
              <a:rPr dirty="0" sz="1050" spc="-105">
                <a:solidFill>
                  <a:srgbClr val="FFFFFF"/>
                </a:solidFill>
                <a:latin typeface="BM DoHyeon"/>
                <a:cs typeface="BM DoHyeon"/>
              </a:rPr>
              <a:t>Live </a:t>
            </a:r>
            <a:r>
              <a:rPr dirty="0" sz="1050" spc="-90">
                <a:solidFill>
                  <a:srgbClr val="FFFFFF"/>
                </a:solidFill>
                <a:latin typeface="BM DoHyeon"/>
                <a:cs typeface="BM DoHyeon"/>
              </a:rPr>
              <a:t>Streaming) </a:t>
            </a:r>
            <a:r>
              <a:rPr dirty="0" sz="1050" spc="110">
                <a:solidFill>
                  <a:srgbClr val="FFFFFF"/>
                </a:solidFill>
                <a:latin typeface="BM DoHyeon"/>
                <a:cs typeface="BM DoHyeon"/>
              </a:rPr>
              <a:t>– </a:t>
            </a:r>
            <a:r>
              <a:rPr dirty="0" sz="1050" spc="5">
                <a:solidFill>
                  <a:srgbClr val="FFFFFF"/>
                </a:solidFill>
                <a:latin typeface="BM DoHyeon"/>
                <a:cs typeface="BM DoHyeon"/>
              </a:rPr>
              <a:t>Mobile </a:t>
            </a:r>
            <a:r>
              <a:rPr dirty="0" sz="1050" spc="-105">
                <a:solidFill>
                  <a:srgbClr val="FFFFFF"/>
                </a:solidFill>
                <a:latin typeface="BM DoHyeon"/>
                <a:cs typeface="BM DoHyeon"/>
              </a:rPr>
              <a:t>/</a:t>
            </a:r>
            <a:r>
              <a:rPr dirty="0" sz="1050" spc="-75">
                <a:solidFill>
                  <a:srgbClr val="FFFFFF"/>
                </a:solidFill>
                <a:latin typeface="BM DoHyeon"/>
                <a:cs typeface="BM DoHyeon"/>
              </a:rPr>
              <a:t> Web </a:t>
            </a:r>
            <a:r>
              <a:rPr dirty="0" sz="1050" spc="-40">
                <a:solidFill>
                  <a:srgbClr val="FFFFFF"/>
                </a:solidFill>
                <a:latin typeface="BM DoHyeon"/>
                <a:cs typeface="BM DoHyeon"/>
              </a:rPr>
              <a:t>(HTML5)</a:t>
            </a:r>
            <a:endParaRPr sz="1050">
              <a:latin typeface="BM DoHyeon"/>
              <a:cs typeface="BM DoHyeo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90442" y="1516761"/>
            <a:ext cx="492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C00000"/>
                </a:solidFill>
                <a:latin typeface="Noto Sans CJK HK"/>
                <a:cs typeface="Noto Sans CJK HK"/>
              </a:rPr>
              <a:t>CH</a:t>
            </a:r>
            <a:r>
              <a:rPr dirty="0" sz="1400" spc="-25" b="1">
                <a:solidFill>
                  <a:srgbClr val="C00000"/>
                </a:solidFill>
                <a:latin typeface="Noto Sans CJK HK"/>
                <a:cs typeface="Noto Sans CJK HK"/>
              </a:rPr>
              <a:t>A</a:t>
            </a:r>
            <a:r>
              <a:rPr dirty="0" sz="1400" spc="-60" b="1">
                <a:solidFill>
                  <a:srgbClr val="C00000"/>
                </a:solidFill>
                <a:latin typeface="Noto Sans CJK HK"/>
                <a:cs typeface="Noto Sans CJK HK"/>
              </a:rPr>
              <a:t>T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12870" y="3027933"/>
            <a:ext cx="12807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65" b="1">
                <a:solidFill>
                  <a:srgbClr val="C00000"/>
                </a:solidFill>
                <a:latin typeface="Noto Sans CJK HK"/>
                <a:cs typeface="Noto Sans CJK HK"/>
              </a:rPr>
              <a:t>Live</a:t>
            </a:r>
            <a:r>
              <a:rPr dirty="0" sz="1400" spc="85" b="1">
                <a:solidFill>
                  <a:srgbClr val="C00000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C00000"/>
                </a:solidFill>
                <a:latin typeface="Noto Sans CJK HK"/>
                <a:cs typeface="Noto Sans CJK HK"/>
              </a:rPr>
              <a:t>Streaming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83463" y="1278636"/>
            <a:ext cx="6316980" cy="5131435"/>
            <a:chOff x="283463" y="1278636"/>
            <a:chExt cx="6316980" cy="5131435"/>
          </a:xfrm>
        </p:grpSpPr>
        <p:sp>
          <p:nvSpPr>
            <p:cNvPr id="27" name="object 27"/>
            <p:cNvSpPr/>
            <p:nvPr/>
          </p:nvSpPr>
          <p:spPr>
            <a:xfrm>
              <a:off x="4312919" y="1278636"/>
              <a:ext cx="1423415" cy="115519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09843" y="1315212"/>
              <a:ext cx="524255" cy="10820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93079" y="2854452"/>
              <a:ext cx="1007364" cy="1008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3463" y="5052059"/>
              <a:ext cx="2202180" cy="13578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47472" y="3947159"/>
            <a:ext cx="4871085" cy="413384"/>
          </a:xfrm>
          <a:prstGeom prst="rect">
            <a:avLst/>
          </a:prstGeom>
          <a:solidFill>
            <a:srgbClr val="2E5496"/>
          </a:solidFill>
        </p:spPr>
        <p:txBody>
          <a:bodyPr wrap="square" lIns="0" tIns="90170" rIns="0" bIns="0" rtlCol="0" vert="horz">
            <a:spAutoFit/>
          </a:bodyPr>
          <a:lstStyle/>
          <a:p>
            <a:pPr algn="ctr" marR="109220">
              <a:lnSpc>
                <a:spcPct val="100000"/>
              </a:lnSpc>
              <a:spcBef>
                <a:spcPts val="710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Server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9372" y="5077967"/>
            <a:ext cx="2100580" cy="125603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6520" rIns="0" bIns="0" rtlCol="0" vert="horz">
            <a:spAutoFit/>
          </a:bodyPr>
          <a:lstStyle/>
          <a:p>
            <a:pPr marL="211454">
              <a:lnSpc>
                <a:spcPct val="100000"/>
              </a:lnSpc>
              <a:spcBef>
                <a:spcPts val="760"/>
              </a:spcBef>
            </a:pPr>
            <a:r>
              <a:rPr dirty="0" sz="1400" spc="-40" b="1">
                <a:solidFill>
                  <a:srgbClr val="CF112B"/>
                </a:solidFill>
                <a:latin typeface="Noto Sans CJK HK"/>
                <a:cs typeface="Noto Sans CJK HK"/>
              </a:rPr>
              <a:t>Chatting</a:t>
            </a:r>
            <a:r>
              <a:rPr dirty="0" sz="1400" spc="145" b="1">
                <a:solidFill>
                  <a:srgbClr val="CF112B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CF112B"/>
                </a:solidFill>
                <a:latin typeface="Noto Sans CJK HK"/>
                <a:cs typeface="Noto Sans CJK HK"/>
              </a:rPr>
              <a:t>Server</a:t>
            </a:r>
            <a:endParaRPr sz="1400">
              <a:latin typeface="Noto Sans CJK HK"/>
              <a:cs typeface="Noto Sans CJK HK"/>
            </a:endParaRPr>
          </a:p>
          <a:p>
            <a:pPr marL="271780" marR="203200" indent="-216535">
              <a:lnSpc>
                <a:spcPct val="150200"/>
              </a:lnSpc>
              <a:spcBef>
                <a:spcPts val="310"/>
              </a:spcBef>
              <a:buAutoNum type="arabicPeriod"/>
              <a:tabLst>
                <a:tab pos="284480" algn="l"/>
              </a:tabLst>
            </a:pPr>
            <a:r>
              <a:rPr dirty="0" sz="1200" spc="-90">
                <a:solidFill>
                  <a:srgbClr val="7E7E7E"/>
                </a:solidFill>
                <a:latin typeface="BM DoHyeon"/>
                <a:cs typeface="BM DoHyeon"/>
              </a:rPr>
              <a:t>Load </a:t>
            </a:r>
            <a:r>
              <a:rPr dirty="0" sz="1200" spc="-60">
                <a:solidFill>
                  <a:srgbClr val="7E7E7E"/>
                </a:solidFill>
                <a:latin typeface="BM DoHyeon"/>
                <a:cs typeface="BM DoHyeon"/>
              </a:rPr>
              <a:t>balancing </a:t>
            </a:r>
            <a:r>
              <a:rPr dirty="0" sz="1200" spc="-80">
                <a:solidFill>
                  <a:srgbClr val="7E7E7E"/>
                </a:solidFill>
                <a:latin typeface="BM DoHyeon"/>
                <a:cs typeface="BM DoHyeon"/>
              </a:rPr>
              <a:t>parallel  </a:t>
            </a:r>
            <a:r>
              <a:rPr dirty="0" sz="1200" spc="-75">
                <a:solidFill>
                  <a:srgbClr val="7E7E7E"/>
                </a:solidFill>
                <a:latin typeface="BM DoHyeon"/>
                <a:cs typeface="BM DoHyeon"/>
              </a:rPr>
              <a:t>configuration</a:t>
            </a:r>
            <a:endParaRPr sz="1200">
              <a:latin typeface="BM DoHyeon"/>
              <a:cs typeface="BM DoHyeon"/>
            </a:endParaRPr>
          </a:p>
          <a:p>
            <a:pPr marL="226060" indent="-17145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226695" algn="l"/>
              </a:tabLst>
            </a:pPr>
            <a:r>
              <a:rPr dirty="0" sz="1200" spc="-130">
                <a:solidFill>
                  <a:srgbClr val="7E7E7E"/>
                </a:solidFill>
                <a:latin typeface="BM DoHyeon"/>
                <a:cs typeface="BM DoHyeon"/>
              </a:rPr>
              <a:t>30,000 </a:t>
            </a:r>
            <a:r>
              <a:rPr dirty="0" sz="1200" spc="-125">
                <a:solidFill>
                  <a:srgbClr val="7E7E7E"/>
                </a:solidFill>
                <a:latin typeface="BM DoHyeon"/>
                <a:cs typeface="BM DoHyeon"/>
              </a:rPr>
              <a:t>sessions </a:t>
            </a:r>
            <a:r>
              <a:rPr dirty="0" sz="1200" spc="-110">
                <a:solidFill>
                  <a:srgbClr val="7E7E7E"/>
                </a:solidFill>
                <a:latin typeface="BM DoHyeon"/>
                <a:cs typeface="BM DoHyeon"/>
              </a:rPr>
              <a:t>per</a:t>
            </a:r>
            <a:r>
              <a:rPr dirty="0" sz="1200" spc="-14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200" spc="-155">
                <a:solidFill>
                  <a:srgbClr val="7E7E7E"/>
                </a:solidFill>
                <a:latin typeface="BM DoHyeon"/>
                <a:cs typeface="BM DoHyeon"/>
              </a:rPr>
              <a:t>server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52344" y="5067300"/>
            <a:ext cx="2542032" cy="13578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778251" y="5093208"/>
            <a:ext cx="2440305" cy="125603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525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750"/>
              </a:spcBef>
            </a:pPr>
            <a:r>
              <a:rPr dirty="0" sz="1400" spc="-70" b="1">
                <a:solidFill>
                  <a:srgbClr val="CF112B"/>
                </a:solidFill>
                <a:latin typeface="Noto Sans CJK HK"/>
                <a:cs typeface="Noto Sans CJK HK"/>
              </a:rPr>
              <a:t>Stream</a:t>
            </a:r>
            <a:r>
              <a:rPr dirty="0" sz="1400" spc="145" b="1">
                <a:solidFill>
                  <a:srgbClr val="CF112B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CF112B"/>
                </a:solidFill>
                <a:latin typeface="Noto Sans CJK HK"/>
                <a:cs typeface="Noto Sans CJK HK"/>
              </a:rPr>
              <a:t>Server</a:t>
            </a:r>
            <a:endParaRPr sz="1400">
              <a:latin typeface="Noto Sans CJK HK"/>
              <a:cs typeface="Noto Sans CJK HK"/>
            </a:endParaRPr>
          </a:p>
          <a:p>
            <a:pPr marL="327660" indent="-171450">
              <a:lnSpc>
                <a:spcPct val="100000"/>
              </a:lnSpc>
              <a:spcBef>
                <a:spcPts val="925"/>
              </a:spcBef>
              <a:buAutoNum type="arabicPeriod"/>
              <a:tabLst>
                <a:tab pos="328295" algn="l"/>
              </a:tabLst>
            </a:pPr>
            <a:r>
              <a:rPr dirty="0" sz="1200" spc="-55">
                <a:solidFill>
                  <a:srgbClr val="7E7E7E"/>
                </a:solidFill>
                <a:latin typeface="BM DoHyeon"/>
                <a:cs typeface="BM DoHyeon"/>
              </a:rPr>
              <a:t>RTMP </a:t>
            </a:r>
            <a:r>
              <a:rPr dirty="0" sz="1200" spc="-105">
                <a:solidFill>
                  <a:srgbClr val="7E7E7E"/>
                </a:solidFill>
                <a:latin typeface="BM DoHyeon"/>
                <a:cs typeface="BM DoHyeon"/>
              </a:rPr>
              <a:t>Basic </a:t>
            </a:r>
            <a:r>
              <a:rPr dirty="0" sz="1200" spc="-65">
                <a:solidFill>
                  <a:srgbClr val="7E7E7E"/>
                </a:solidFill>
                <a:latin typeface="BM DoHyeon"/>
                <a:cs typeface="BM DoHyeon"/>
              </a:rPr>
              <a:t>protocol</a:t>
            </a:r>
            <a:r>
              <a:rPr dirty="0" sz="1200" spc="15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200" spc="-80">
                <a:solidFill>
                  <a:srgbClr val="7E7E7E"/>
                </a:solidFill>
                <a:latin typeface="BM DoHyeon"/>
                <a:cs typeface="BM DoHyeon"/>
              </a:rPr>
              <a:t>support</a:t>
            </a:r>
            <a:endParaRPr sz="1200">
              <a:latin typeface="BM DoHyeon"/>
              <a:cs typeface="BM DoHyeon"/>
            </a:endParaRPr>
          </a:p>
          <a:p>
            <a:pPr marL="327660" indent="-17145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28295" algn="l"/>
              </a:tabLst>
            </a:pPr>
            <a:r>
              <a:rPr dirty="0" sz="1200" spc="-120">
                <a:solidFill>
                  <a:srgbClr val="7E7E7E"/>
                </a:solidFill>
                <a:latin typeface="BM DoHyeon"/>
                <a:cs typeface="BM DoHyeon"/>
              </a:rPr>
              <a:t>Live </a:t>
            </a:r>
            <a:r>
              <a:rPr dirty="0" sz="1200" spc="-60">
                <a:solidFill>
                  <a:srgbClr val="7E7E7E"/>
                </a:solidFill>
                <a:latin typeface="BM DoHyeon"/>
                <a:cs typeface="BM DoHyeon"/>
              </a:rPr>
              <a:t>to </a:t>
            </a:r>
            <a:r>
              <a:rPr dirty="0" sz="1200" spc="-80">
                <a:solidFill>
                  <a:srgbClr val="7E7E7E"/>
                </a:solidFill>
                <a:latin typeface="BM DoHyeon"/>
                <a:cs typeface="BM DoHyeon"/>
              </a:rPr>
              <a:t>VOD/HLS</a:t>
            </a:r>
            <a:r>
              <a:rPr dirty="0" sz="1200" spc="35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200" spc="-85">
                <a:solidFill>
                  <a:srgbClr val="7E7E7E"/>
                </a:solidFill>
                <a:latin typeface="BM DoHyeon"/>
                <a:cs typeface="BM DoHyeon"/>
              </a:rPr>
              <a:t>transcoding</a:t>
            </a:r>
            <a:endParaRPr sz="1200">
              <a:latin typeface="BM DoHyeon"/>
              <a:cs typeface="BM DoHyeon"/>
            </a:endParaRPr>
          </a:p>
          <a:p>
            <a:pPr marL="327660" indent="-17145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28295" algn="l"/>
              </a:tabLst>
            </a:pPr>
            <a:r>
              <a:rPr dirty="0" sz="1200" spc="-120">
                <a:solidFill>
                  <a:srgbClr val="7E7E7E"/>
                </a:solidFill>
                <a:latin typeface="BM DoHyeon"/>
                <a:cs typeface="BM DoHyeon"/>
              </a:rPr>
              <a:t>Live </a:t>
            </a:r>
            <a:r>
              <a:rPr dirty="0" sz="1200" spc="-60">
                <a:solidFill>
                  <a:srgbClr val="7E7E7E"/>
                </a:solidFill>
                <a:latin typeface="BM DoHyeon"/>
                <a:cs typeface="BM DoHyeon"/>
              </a:rPr>
              <a:t>to </a:t>
            </a:r>
            <a:r>
              <a:rPr dirty="0" sz="1200" spc="-5">
                <a:solidFill>
                  <a:srgbClr val="7E7E7E"/>
                </a:solidFill>
                <a:latin typeface="BM DoHyeon"/>
                <a:cs typeface="BM DoHyeon"/>
              </a:rPr>
              <a:t>CDN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82968" y="3947159"/>
            <a:ext cx="4871085" cy="413384"/>
          </a:xfrm>
          <a:prstGeom prst="rect">
            <a:avLst/>
          </a:prstGeom>
          <a:solidFill>
            <a:srgbClr val="2E5496"/>
          </a:solidFill>
        </p:spPr>
        <p:txBody>
          <a:bodyPr wrap="square" lIns="0" tIns="100330" rIns="0" bIns="0" rtlCol="0" vert="horz">
            <a:spAutoFit/>
          </a:bodyPr>
          <a:lstStyle/>
          <a:p>
            <a:pPr algn="ctr" marL="257810">
              <a:lnSpc>
                <a:spcPct val="100000"/>
              </a:lnSpc>
              <a:spcBef>
                <a:spcPts val="790"/>
              </a:spcBef>
            </a:pP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Client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86600" y="5067300"/>
            <a:ext cx="2310383" cy="13578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112507" y="5093208"/>
            <a:ext cx="2208530" cy="125603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3970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1100"/>
              </a:spcBef>
            </a:pPr>
            <a:r>
              <a:rPr dirty="0" sz="1400" spc="-65" b="1">
                <a:solidFill>
                  <a:srgbClr val="CF112B"/>
                </a:solidFill>
                <a:latin typeface="Noto Sans CJK HK"/>
                <a:cs typeface="Noto Sans CJK HK"/>
              </a:rPr>
              <a:t>Live </a:t>
            </a:r>
            <a:r>
              <a:rPr dirty="0" sz="1400" spc="-50" b="1">
                <a:solidFill>
                  <a:srgbClr val="CF112B"/>
                </a:solidFill>
                <a:latin typeface="Noto Sans CJK HK"/>
                <a:cs typeface="Noto Sans CJK HK"/>
              </a:rPr>
              <a:t>Publisher</a:t>
            </a:r>
            <a:r>
              <a:rPr dirty="0" sz="1400" spc="125" b="1">
                <a:solidFill>
                  <a:srgbClr val="CF112B"/>
                </a:solidFill>
                <a:latin typeface="Noto Sans CJK HK"/>
                <a:cs typeface="Noto Sans CJK HK"/>
              </a:rPr>
              <a:t> </a:t>
            </a:r>
            <a:r>
              <a:rPr dirty="0" sz="1400" spc="-80" b="1">
                <a:solidFill>
                  <a:srgbClr val="CF112B"/>
                </a:solidFill>
                <a:latin typeface="Noto Sans CJK HK"/>
                <a:cs typeface="Noto Sans CJK HK"/>
              </a:rPr>
              <a:t>(BJ)</a:t>
            </a:r>
            <a:endParaRPr sz="1400">
              <a:latin typeface="Noto Sans CJK HK"/>
              <a:cs typeface="Noto Sans CJK HK"/>
            </a:endParaRPr>
          </a:p>
          <a:p>
            <a:pPr marL="324485" indent="-171450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325120" algn="l"/>
              </a:tabLst>
            </a:pPr>
            <a:r>
              <a:rPr dirty="0" sz="1200" spc="-100">
                <a:solidFill>
                  <a:srgbClr val="7E7E7E"/>
                </a:solidFill>
                <a:latin typeface="BM DoHyeon"/>
                <a:cs typeface="BM DoHyeon"/>
              </a:rPr>
              <a:t>PC  </a:t>
            </a:r>
            <a:r>
              <a:rPr dirty="0" sz="1200" spc="-70">
                <a:solidFill>
                  <a:srgbClr val="7E7E7E"/>
                </a:solidFill>
                <a:latin typeface="BM DoHyeon"/>
                <a:cs typeface="BM DoHyeon"/>
              </a:rPr>
              <a:t>Window(c, </a:t>
            </a:r>
            <a:r>
              <a:rPr dirty="0" sz="1200" spc="-250">
                <a:solidFill>
                  <a:srgbClr val="7E7E7E"/>
                </a:solidFill>
                <a:latin typeface="BM DoHyeon"/>
                <a:cs typeface="BM DoHyeon"/>
              </a:rPr>
              <a:t>c# </a:t>
            </a:r>
            <a:r>
              <a:rPr dirty="0" sz="1200" spc="-17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200" spc="-75">
                <a:solidFill>
                  <a:srgbClr val="7E7E7E"/>
                </a:solidFill>
                <a:latin typeface="BM DoHyeon"/>
                <a:cs typeface="BM DoHyeon"/>
              </a:rPr>
              <a:t>native)</a:t>
            </a:r>
            <a:endParaRPr sz="1200">
              <a:latin typeface="BM DoHyeon"/>
              <a:cs typeface="BM DoHyeon"/>
            </a:endParaRPr>
          </a:p>
          <a:p>
            <a:pPr marL="324485" indent="-17145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25120" algn="l"/>
              </a:tabLst>
            </a:pPr>
            <a:r>
              <a:rPr dirty="0" sz="1200" spc="-55">
                <a:solidFill>
                  <a:srgbClr val="7E7E7E"/>
                </a:solidFill>
                <a:latin typeface="BM DoHyeon"/>
                <a:cs typeface="BM DoHyeon"/>
              </a:rPr>
              <a:t>iOS(c, </a:t>
            </a:r>
            <a:r>
              <a:rPr dirty="0" sz="1200" spc="-65">
                <a:solidFill>
                  <a:srgbClr val="7E7E7E"/>
                </a:solidFill>
                <a:latin typeface="BM DoHyeon"/>
                <a:cs typeface="BM DoHyeon"/>
              </a:rPr>
              <a:t>objective </a:t>
            </a:r>
            <a:r>
              <a:rPr dirty="0" sz="1200" spc="-110">
                <a:solidFill>
                  <a:srgbClr val="7E7E7E"/>
                </a:solidFill>
                <a:latin typeface="BM DoHyeon"/>
                <a:cs typeface="BM DoHyeon"/>
              </a:rPr>
              <a:t>c </a:t>
            </a:r>
            <a:r>
              <a:rPr dirty="0" sz="1200" spc="-105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200" spc="-75">
                <a:solidFill>
                  <a:srgbClr val="7E7E7E"/>
                </a:solidFill>
                <a:latin typeface="BM DoHyeon"/>
                <a:cs typeface="BM DoHyeon"/>
              </a:rPr>
              <a:t>native)</a:t>
            </a:r>
            <a:endParaRPr sz="1200">
              <a:latin typeface="BM DoHyeon"/>
              <a:cs typeface="BM DoHyeon"/>
            </a:endParaRPr>
          </a:p>
          <a:p>
            <a:pPr marL="324485" indent="-17145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25120" algn="l"/>
              </a:tabLst>
            </a:pPr>
            <a:r>
              <a:rPr dirty="0" sz="1200" spc="-50">
                <a:solidFill>
                  <a:srgbClr val="7E7E7E"/>
                </a:solidFill>
                <a:latin typeface="BM DoHyeon"/>
                <a:cs typeface="BM DoHyeon"/>
              </a:rPr>
              <a:t>Android(c, </a:t>
            </a:r>
            <a:r>
              <a:rPr dirty="0" sz="1200" spc="-85">
                <a:solidFill>
                  <a:srgbClr val="7E7E7E"/>
                </a:solidFill>
                <a:latin typeface="BM DoHyeon"/>
                <a:cs typeface="BM DoHyeon"/>
              </a:rPr>
              <a:t>java</a:t>
            </a:r>
            <a:r>
              <a:rPr dirty="0" sz="1200" spc="145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200" spc="-75">
                <a:solidFill>
                  <a:srgbClr val="7E7E7E"/>
                </a:solidFill>
                <a:latin typeface="BM DoHyeon"/>
                <a:cs typeface="BM DoHyeon"/>
              </a:rPr>
              <a:t>native)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351264" y="5067300"/>
            <a:ext cx="2439924" cy="13578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9377171" y="5093208"/>
            <a:ext cx="2338070" cy="125603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39700" rIns="0" bIns="0" rtlCol="0" vert="horz">
            <a:spAutoFit/>
          </a:bodyPr>
          <a:lstStyle/>
          <a:p>
            <a:pPr marL="198120">
              <a:lnSpc>
                <a:spcPct val="100000"/>
              </a:lnSpc>
              <a:spcBef>
                <a:spcPts val="1100"/>
              </a:spcBef>
            </a:pPr>
            <a:r>
              <a:rPr dirty="0" sz="1400" spc="-65" b="1">
                <a:solidFill>
                  <a:srgbClr val="CF112B"/>
                </a:solidFill>
                <a:latin typeface="Noto Sans CJK HK"/>
                <a:cs typeface="Noto Sans CJK HK"/>
              </a:rPr>
              <a:t>Live </a:t>
            </a:r>
            <a:r>
              <a:rPr dirty="0" sz="1400" spc="-60" b="1">
                <a:solidFill>
                  <a:srgbClr val="CF112B"/>
                </a:solidFill>
                <a:latin typeface="Noto Sans CJK HK"/>
                <a:cs typeface="Noto Sans CJK HK"/>
              </a:rPr>
              <a:t>Player</a:t>
            </a:r>
            <a:r>
              <a:rPr dirty="0" sz="1400" spc="90" b="1">
                <a:solidFill>
                  <a:srgbClr val="CF112B"/>
                </a:solidFill>
                <a:latin typeface="Noto Sans CJK HK"/>
                <a:cs typeface="Noto Sans CJK HK"/>
              </a:rPr>
              <a:t> </a:t>
            </a:r>
            <a:r>
              <a:rPr dirty="0" sz="1200" spc="-35" b="1">
                <a:solidFill>
                  <a:srgbClr val="CF112B"/>
                </a:solidFill>
                <a:latin typeface="Noto Sans CJK HK"/>
                <a:cs typeface="Noto Sans CJK HK"/>
              </a:rPr>
              <a:t>(Watcher)</a:t>
            </a:r>
            <a:endParaRPr sz="1200">
              <a:latin typeface="Noto Sans CJK HK"/>
              <a:cs typeface="Noto Sans CJK HK"/>
            </a:endParaRPr>
          </a:p>
          <a:p>
            <a:pPr marL="304800" indent="-17208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305435" algn="l"/>
              </a:tabLst>
            </a:pPr>
            <a:r>
              <a:rPr dirty="0" sz="1200" spc="-105">
                <a:solidFill>
                  <a:srgbClr val="7E7E7E"/>
                </a:solidFill>
                <a:latin typeface="BM DoHyeon"/>
                <a:cs typeface="BM DoHyeon"/>
              </a:rPr>
              <a:t>Web</a:t>
            </a:r>
            <a:r>
              <a:rPr dirty="0" sz="1200" spc="5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200" spc="-50">
                <a:solidFill>
                  <a:srgbClr val="7E7E7E"/>
                </a:solidFill>
                <a:latin typeface="BM DoHyeon"/>
                <a:cs typeface="BM DoHyeon"/>
              </a:rPr>
              <a:t>(HTML5)</a:t>
            </a:r>
            <a:endParaRPr sz="1200">
              <a:latin typeface="BM DoHyeon"/>
              <a:cs typeface="BM DoHyeon"/>
            </a:endParaRPr>
          </a:p>
          <a:p>
            <a:pPr marL="304165" indent="-17145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04800" algn="l"/>
              </a:tabLst>
            </a:pPr>
            <a:r>
              <a:rPr dirty="0" sz="1200" spc="-55">
                <a:solidFill>
                  <a:srgbClr val="7E7E7E"/>
                </a:solidFill>
                <a:latin typeface="BM DoHyeon"/>
                <a:cs typeface="BM DoHyeon"/>
              </a:rPr>
              <a:t>iOS(c, </a:t>
            </a:r>
            <a:r>
              <a:rPr dirty="0" sz="1200" spc="-65">
                <a:solidFill>
                  <a:srgbClr val="7E7E7E"/>
                </a:solidFill>
                <a:latin typeface="BM DoHyeon"/>
                <a:cs typeface="BM DoHyeon"/>
              </a:rPr>
              <a:t>objective </a:t>
            </a:r>
            <a:r>
              <a:rPr dirty="0" sz="1200" spc="-110">
                <a:solidFill>
                  <a:srgbClr val="7E7E7E"/>
                </a:solidFill>
                <a:latin typeface="BM DoHyeon"/>
                <a:cs typeface="BM DoHyeon"/>
              </a:rPr>
              <a:t>c</a:t>
            </a:r>
            <a:r>
              <a:rPr dirty="0" sz="1200" spc="-6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200" spc="-75">
                <a:solidFill>
                  <a:srgbClr val="7E7E7E"/>
                </a:solidFill>
                <a:latin typeface="BM DoHyeon"/>
                <a:cs typeface="BM DoHyeon"/>
              </a:rPr>
              <a:t>native)</a:t>
            </a:r>
            <a:endParaRPr sz="1200">
              <a:latin typeface="BM DoHyeon"/>
              <a:cs typeface="BM DoHyeon"/>
            </a:endParaRPr>
          </a:p>
          <a:p>
            <a:pPr marL="304800" indent="-17208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305435" algn="l"/>
              </a:tabLst>
            </a:pPr>
            <a:r>
              <a:rPr dirty="0" sz="1200" spc="-50">
                <a:solidFill>
                  <a:srgbClr val="7E7E7E"/>
                </a:solidFill>
                <a:latin typeface="BM DoHyeon"/>
                <a:cs typeface="BM DoHyeon"/>
              </a:rPr>
              <a:t>Android(c, </a:t>
            </a:r>
            <a:r>
              <a:rPr dirty="0" sz="1200" spc="-85">
                <a:solidFill>
                  <a:srgbClr val="7E7E7E"/>
                </a:solidFill>
                <a:latin typeface="BM DoHyeon"/>
                <a:cs typeface="BM DoHyeon"/>
              </a:rPr>
              <a:t>java</a:t>
            </a:r>
            <a:r>
              <a:rPr dirty="0" sz="1200" spc="14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200" spc="-75">
                <a:solidFill>
                  <a:srgbClr val="7E7E7E"/>
                </a:solidFill>
                <a:latin typeface="BM DoHyeon"/>
                <a:cs typeface="BM DoHyeon"/>
              </a:rPr>
              <a:t>native)</a:t>
            </a:r>
            <a:endParaRPr sz="1200">
              <a:latin typeface="BM DoHyeon"/>
              <a:cs typeface="BM DoHyeo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403935" y="4453833"/>
            <a:ext cx="7440930" cy="538480"/>
            <a:chOff x="2403935" y="4453833"/>
            <a:chExt cx="7440930" cy="538480"/>
          </a:xfrm>
        </p:grpSpPr>
        <p:sp>
          <p:nvSpPr>
            <p:cNvPr id="41" name="object 41"/>
            <p:cNvSpPr/>
            <p:nvPr/>
          </p:nvSpPr>
          <p:spPr>
            <a:xfrm>
              <a:off x="9283596" y="4453833"/>
              <a:ext cx="561191" cy="53848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03932" y="4503775"/>
              <a:ext cx="572770" cy="472440"/>
            </a:xfrm>
            <a:custGeom>
              <a:avLst/>
              <a:gdLst/>
              <a:ahLst/>
              <a:cxnLst/>
              <a:rect l="l" t="t" r="r" b="b"/>
              <a:pathLst>
                <a:path w="572769" h="472439">
                  <a:moveTo>
                    <a:pt x="230847" y="312826"/>
                  </a:moveTo>
                  <a:lnTo>
                    <a:pt x="203149" y="312826"/>
                  </a:lnTo>
                  <a:lnTo>
                    <a:pt x="203149" y="327761"/>
                  </a:lnTo>
                  <a:lnTo>
                    <a:pt x="212382" y="327761"/>
                  </a:lnTo>
                  <a:lnTo>
                    <a:pt x="212382" y="403542"/>
                  </a:lnTo>
                  <a:lnTo>
                    <a:pt x="46164" y="403542"/>
                  </a:lnTo>
                  <a:lnTo>
                    <a:pt x="46164" y="327761"/>
                  </a:lnTo>
                  <a:lnTo>
                    <a:pt x="184683" y="327761"/>
                  </a:lnTo>
                  <a:lnTo>
                    <a:pt x="184683" y="312826"/>
                  </a:lnTo>
                  <a:lnTo>
                    <a:pt x="27698" y="312826"/>
                  </a:lnTo>
                  <a:lnTo>
                    <a:pt x="27698" y="327761"/>
                  </a:lnTo>
                  <a:lnTo>
                    <a:pt x="27698" y="403542"/>
                  </a:lnTo>
                  <a:lnTo>
                    <a:pt x="27698" y="419620"/>
                  </a:lnTo>
                  <a:lnTo>
                    <a:pt x="230847" y="419620"/>
                  </a:lnTo>
                  <a:lnTo>
                    <a:pt x="230847" y="403542"/>
                  </a:lnTo>
                  <a:lnTo>
                    <a:pt x="230847" y="327761"/>
                  </a:lnTo>
                  <a:lnTo>
                    <a:pt x="230847" y="312826"/>
                  </a:lnTo>
                  <a:close/>
                </a:path>
                <a:path w="572769" h="472439">
                  <a:moveTo>
                    <a:pt x="544804" y="312826"/>
                  </a:moveTo>
                  <a:lnTo>
                    <a:pt x="517118" y="312826"/>
                  </a:lnTo>
                  <a:lnTo>
                    <a:pt x="517118" y="327761"/>
                  </a:lnTo>
                  <a:lnTo>
                    <a:pt x="526338" y="327761"/>
                  </a:lnTo>
                  <a:lnTo>
                    <a:pt x="526338" y="403542"/>
                  </a:lnTo>
                  <a:lnTo>
                    <a:pt x="360121" y="403542"/>
                  </a:lnTo>
                  <a:lnTo>
                    <a:pt x="360121" y="327761"/>
                  </a:lnTo>
                  <a:lnTo>
                    <a:pt x="498640" y="327761"/>
                  </a:lnTo>
                  <a:lnTo>
                    <a:pt x="498640" y="312826"/>
                  </a:lnTo>
                  <a:lnTo>
                    <a:pt x="341655" y="312826"/>
                  </a:lnTo>
                  <a:lnTo>
                    <a:pt x="341655" y="327761"/>
                  </a:lnTo>
                  <a:lnTo>
                    <a:pt x="341655" y="403542"/>
                  </a:lnTo>
                  <a:lnTo>
                    <a:pt x="341655" y="419620"/>
                  </a:lnTo>
                  <a:lnTo>
                    <a:pt x="544804" y="419620"/>
                  </a:lnTo>
                  <a:lnTo>
                    <a:pt x="544804" y="403542"/>
                  </a:lnTo>
                  <a:lnTo>
                    <a:pt x="544804" y="327761"/>
                  </a:lnTo>
                  <a:lnTo>
                    <a:pt x="544804" y="312826"/>
                  </a:lnTo>
                  <a:close/>
                </a:path>
                <a:path w="572769" h="472439">
                  <a:moveTo>
                    <a:pt x="572516" y="312381"/>
                  </a:moveTo>
                  <a:lnTo>
                    <a:pt x="554037" y="290931"/>
                  </a:lnTo>
                  <a:lnTo>
                    <a:pt x="554037" y="308571"/>
                  </a:lnTo>
                  <a:lnTo>
                    <a:pt x="554037" y="422859"/>
                  </a:lnTo>
                  <a:lnTo>
                    <a:pt x="549427" y="426669"/>
                  </a:lnTo>
                  <a:lnTo>
                    <a:pt x="470941" y="426669"/>
                  </a:lnTo>
                  <a:lnTo>
                    <a:pt x="470941" y="441909"/>
                  </a:lnTo>
                  <a:lnTo>
                    <a:pt x="470941" y="457149"/>
                  </a:lnTo>
                  <a:lnTo>
                    <a:pt x="415531" y="457149"/>
                  </a:lnTo>
                  <a:lnTo>
                    <a:pt x="415531" y="441909"/>
                  </a:lnTo>
                  <a:lnTo>
                    <a:pt x="470941" y="441909"/>
                  </a:lnTo>
                  <a:lnTo>
                    <a:pt x="470941" y="426669"/>
                  </a:lnTo>
                  <a:lnTo>
                    <a:pt x="337045" y="426669"/>
                  </a:lnTo>
                  <a:lnTo>
                    <a:pt x="332422" y="422859"/>
                  </a:lnTo>
                  <a:lnTo>
                    <a:pt x="332422" y="308571"/>
                  </a:lnTo>
                  <a:lnTo>
                    <a:pt x="337045" y="304761"/>
                  </a:lnTo>
                  <a:lnTo>
                    <a:pt x="549427" y="304761"/>
                  </a:lnTo>
                  <a:lnTo>
                    <a:pt x="554037" y="308571"/>
                  </a:lnTo>
                  <a:lnTo>
                    <a:pt x="554037" y="290931"/>
                  </a:lnTo>
                  <a:lnTo>
                    <a:pt x="544804" y="289521"/>
                  </a:lnTo>
                  <a:lnTo>
                    <a:pt x="452475" y="289521"/>
                  </a:lnTo>
                  <a:lnTo>
                    <a:pt x="452475" y="259041"/>
                  </a:lnTo>
                  <a:lnTo>
                    <a:pt x="507873" y="259041"/>
                  </a:lnTo>
                  <a:lnTo>
                    <a:pt x="519023" y="257352"/>
                  </a:lnTo>
                  <a:lnTo>
                    <a:pt x="527786" y="252615"/>
                  </a:lnTo>
                  <a:lnTo>
                    <a:pt x="533527" y="245389"/>
                  </a:lnTo>
                  <a:lnTo>
                    <a:pt x="533869" y="243814"/>
                  </a:lnTo>
                  <a:lnTo>
                    <a:pt x="535571" y="236194"/>
                  </a:lnTo>
                  <a:lnTo>
                    <a:pt x="535571" y="22860"/>
                  </a:lnTo>
                  <a:lnTo>
                    <a:pt x="533869" y="15240"/>
                  </a:lnTo>
                  <a:lnTo>
                    <a:pt x="533527" y="13665"/>
                  </a:lnTo>
                  <a:lnTo>
                    <a:pt x="527786" y="6426"/>
                  </a:lnTo>
                  <a:lnTo>
                    <a:pt x="519023" y="1689"/>
                  </a:lnTo>
                  <a:lnTo>
                    <a:pt x="517105" y="1409"/>
                  </a:lnTo>
                  <a:lnTo>
                    <a:pt x="517105" y="19050"/>
                  </a:lnTo>
                  <a:lnTo>
                    <a:pt x="517105" y="240004"/>
                  </a:lnTo>
                  <a:lnTo>
                    <a:pt x="512495" y="243814"/>
                  </a:lnTo>
                  <a:lnTo>
                    <a:pt x="60020" y="243814"/>
                  </a:lnTo>
                  <a:lnTo>
                    <a:pt x="55397" y="240004"/>
                  </a:lnTo>
                  <a:lnTo>
                    <a:pt x="55397" y="19050"/>
                  </a:lnTo>
                  <a:lnTo>
                    <a:pt x="60020" y="15240"/>
                  </a:lnTo>
                  <a:lnTo>
                    <a:pt x="512495" y="15240"/>
                  </a:lnTo>
                  <a:lnTo>
                    <a:pt x="517105" y="19050"/>
                  </a:lnTo>
                  <a:lnTo>
                    <a:pt x="517105" y="1409"/>
                  </a:lnTo>
                  <a:lnTo>
                    <a:pt x="507873" y="0"/>
                  </a:lnTo>
                  <a:lnTo>
                    <a:pt x="64630" y="0"/>
                  </a:lnTo>
                  <a:lnTo>
                    <a:pt x="53492" y="1689"/>
                  </a:lnTo>
                  <a:lnTo>
                    <a:pt x="44729" y="6426"/>
                  </a:lnTo>
                  <a:lnTo>
                    <a:pt x="38989" y="13665"/>
                  </a:lnTo>
                  <a:lnTo>
                    <a:pt x="36931" y="22860"/>
                  </a:lnTo>
                  <a:lnTo>
                    <a:pt x="36931" y="236194"/>
                  </a:lnTo>
                  <a:lnTo>
                    <a:pt x="38989" y="245389"/>
                  </a:lnTo>
                  <a:lnTo>
                    <a:pt x="44729" y="252615"/>
                  </a:lnTo>
                  <a:lnTo>
                    <a:pt x="53492" y="257352"/>
                  </a:lnTo>
                  <a:lnTo>
                    <a:pt x="64630" y="259041"/>
                  </a:lnTo>
                  <a:lnTo>
                    <a:pt x="120040" y="259041"/>
                  </a:lnTo>
                  <a:lnTo>
                    <a:pt x="120040" y="289521"/>
                  </a:lnTo>
                  <a:lnTo>
                    <a:pt x="27698" y="289521"/>
                  </a:lnTo>
                  <a:lnTo>
                    <a:pt x="16548" y="291223"/>
                  </a:lnTo>
                  <a:lnTo>
                    <a:pt x="7785" y="295960"/>
                  </a:lnTo>
                  <a:lnTo>
                    <a:pt x="2057" y="303187"/>
                  </a:lnTo>
                  <a:lnTo>
                    <a:pt x="0" y="312381"/>
                  </a:lnTo>
                  <a:lnTo>
                    <a:pt x="0" y="419049"/>
                  </a:lnTo>
                  <a:lnTo>
                    <a:pt x="2057" y="428244"/>
                  </a:lnTo>
                  <a:lnTo>
                    <a:pt x="7785" y="435483"/>
                  </a:lnTo>
                  <a:lnTo>
                    <a:pt x="16548" y="440207"/>
                  </a:lnTo>
                  <a:lnTo>
                    <a:pt x="27698" y="441909"/>
                  </a:lnTo>
                  <a:lnTo>
                    <a:pt x="83108" y="441909"/>
                  </a:lnTo>
                  <a:lnTo>
                    <a:pt x="83108" y="457149"/>
                  </a:lnTo>
                  <a:lnTo>
                    <a:pt x="64630" y="457149"/>
                  </a:lnTo>
                  <a:lnTo>
                    <a:pt x="64630" y="472389"/>
                  </a:lnTo>
                  <a:lnTo>
                    <a:pt x="193916" y="472389"/>
                  </a:lnTo>
                  <a:lnTo>
                    <a:pt x="193916" y="457149"/>
                  </a:lnTo>
                  <a:lnTo>
                    <a:pt x="175437" y="457149"/>
                  </a:lnTo>
                  <a:lnTo>
                    <a:pt x="175437" y="441909"/>
                  </a:lnTo>
                  <a:lnTo>
                    <a:pt x="230847" y="441909"/>
                  </a:lnTo>
                  <a:lnTo>
                    <a:pt x="241998" y="440207"/>
                  </a:lnTo>
                  <a:lnTo>
                    <a:pt x="250761" y="435483"/>
                  </a:lnTo>
                  <a:lnTo>
                    <a:pt x="256489" y="428244"/>
                  </a:lnTo>
                  <a:lnTo>
                    <a:pt x="256844" y="426669"/>
                  </a:lnTo>
                  <a:lnTo>
                    <a:pt x="258546" y="419049"/>
                  </a:lnTo>
                  <a:lnTo>
                    <a:pt x="258546" y="312381"/>
                  </a:lnTo>
                  <a:lnTo>
                    <a:pt x="240080" y="290931"/>
                  </a:lnTo>
                  <a:lnTo>
                    <a:pt x="240080" y="308571"/>
                  </a:lnTo>
                  <a:lnTo>
                    <a:pt x="240080" y="422859"/>
                  </a:lnTo>
                  <a:lnTo>
                    <a:pt x="235458" y="426669"/>
                  </a:lnTo>
                  <a:lnTo>
                    <a:pt x="156972" y="426669"/>
                  </a:lnTo>
                  <a:lnTo>
                    <a:pt x="156972" y="441909"/>
                  </a:lnTo>
                  <a:lnTo>
                    <a:pt x="156972" y="457149"/>
                  </a:lnTo>
                  <a:lnTo>
                    <a:pt x="101574" y="457149"/>
                  </a:lnTo>
                  <a:lnTo>
                    <a:pt x="101574" y="441909"/>
                  </a:lnTo>
                  <a:lnTo>
                    <a:pt x="156972" y="441909"/>
                  </a:lnTo>
                  <a:lnTo>
                    <a:pt x="156972" y="426669"/>
                  </a:lnTo>
                  <a:lnTo>
                    <a:pt x="23088" y="426669"/>
                  </a:lnTo>
                  <a:lnTo>
                    <a:pt x="18465" y="422859"/>
                  </a:lnTo>
                  <a:lnTo>
                    <a:pt x="18465" y="308571"/>
                  </a:lnTo>
                  <a:lnTo>
                    <a:pt x="23088" y="304761"/>
                  </a:lnTo>
                  <a:lnTo>
                    <a:pt x="235458" y="304761"/>
                  </a:lnTo>
                  <a:lnTo>
                    <a:pt x="240080" y="308571"/>
                  </a:lnTo>
                  <a:lnTo>
                    <a:pt x="240080" y="290931"/>
                  </a:lnTo>
                  <a:lnTo>
                    <a:pt x="230847" y="289521"/>
                  </a:lnTo>
                  <a:lnTo>
                    <a:pt x="138506" y="289521"/>
                  </a:lnTo>
                  <a:lnTo>
                    <a:pt x="138506" y="259041"/>
                  </a:lnTo>
                  <a:lnTo>
                    <a:pt x="433997" y="259041"/>
                  </a:lnTo>
                  <a:lnTo>
                    <a:pt x="433997" y="289521"/>
                  </a:lnTo>
                  <a:lnTo>
                    <a:pt x="341655" y="289521"/>
                  </a:lnTo>
                  <a:lnTo>
                    <a:pt x="330517" y="291223"/>
                  </a:lnTo>
                  <a:lnTo>
                    <a:pt x="321741" y="295960"/>
                  </a:lnTo>
                  <a:lnTo>
                    <a:pt x="316014" y="303187"/>
                  </a:lnTo>
                  <a:lnTo>
                    <a:pt x="313956" y="312381"/>
                  </a:lnTo>
                  <a:lnTo>
                    <a:pt x="313956" y="419049"/>
                  </a:lnTo>
                  <a:lnTo>
                    <a:pt x="316014" y="428244"/>
                  </a:lnTo>
                  <a:lnTo>
                    <a:pt x="321741" y="435483"/>
                  </a:lnTo>
                  <a:lnTo>
                    <a:pt x="330517" y="440207"/>
                  </a:lnTo>
                  <a:lnTo>
                    <a:pt x="341655" y="441909"/>
                  </a:lnTo>
                  <a:lnTo>
                    <a:pt x="397065" y="441909"/>
                  </a:lnTo>
                  <a:lnTo>
                    <a:pt x="397065" y="457149"/>
                  </a:lnTo>
                  <a:lnTo>
                    <a:pt x="378599" y="457149"/>
                  </a:lnTo>
                  <a:lnTo>
                    <a:pt x="378599" y="472389"/>
                  </a:lnTo>
                  <a:lnTo>
                    <a:pt x="507885" y="472389"/>
                  </a:lnTo>
                  <a:lnTo>
                    <a:pt x="507885" y="457149"/>
                  </a:lnTo>
                  <a:lnTo>
                    <a:pt x="489407" y="457149"/>
                  </a:lnTo>
                  <a:lnTo>
                    <a:pt x="489407" y="441909"/>
                  </a:lnTo>
                  <a:lnTo>
                    <a:pt x="544804" y="441909"/>
                  </a:lnTo>
                  <a:lnTo>
                    <a:pt x="555955" y="440207"/>
                  </a:lnTo>
                  <a:lnTo>
                    <a:pt x="564718" y="435483"/>
                  </a:lnTo>
                  <a:lnTo>
                    <a:pt x="570458" y="428244"/>
                  </a:lnTo>
                  <a:lnTo>
                    <a:pt x="570814" y="426669"/>
                  </a:lnTo>
                  <a:lnTo>
                    <a:pt x="572516" y="419049"/>
                  </a:lnTo>
                  <a:lnTo>
                    <a:pt x="572516" y="312381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477807" y="4534244"/>
              <a:ext cx="424769" cy="1980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43078" y="198501"/>
            <a:ext cx="57404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 b="1">
                <a:solidFill>
                  <a:srgbClr val="C00000"/>
                </a:solidFill>
                <a:latin typeface="Noto Sans CJK HK"/>
                <a:cs typeface="Noto Sans CJK HK"/>
              </a:rPr>
              <a:t>4</a:t>
            </a:r>
            <a:r>
              <a:rPr dirty="0" sz="2000" spc="80" b="1">
                <a:solidFill>
                  <a:srgbClr val="C00000"/>
                </a:solidFill>
                <a:latin typeface="Noto Sans CJK HK"/>
                <a:cs typeface="Noto Sans CJK HK"/>
              </a:rPr>
              <a:t>-</a:t>
            </a:r>
            <a:r>
              <a:rPr dirty="0" sz="2000" spc="-20" b="1">
                <a:solidFill>
                  <a:srgbClr val="C00000"/>
                </a:solidFill>
                <a:latin typeface="Noto Sans CJK HK"/>
                <a:cs typeface="Noto Sans CJK HK"/>
              </a:rPr>
              <a:t>12</a:t>
            </a:r>
            <a:endParaRPr sz="2000">
              <a:latin typeface="Noto Sans CJK HK"/>
              <a:cs typeface="Noto Sans CJK HK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21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64819" y="223265"/>
            <a:ext cx="4959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latin typeface="Verdana"/>
                <a:cs typeface="Verdana"/>
              </a:rPr>
              <a:t>XGP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35">
                <a:latin typeface="Verdana"/>
                <a:cs typeface="Verdana"/>
              </a:rPr>
              <a:t>TALENT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95">
                <a:latin typeface="Verdana"/>
                <a:cs typeface="Verdana"/>
              </a:rPr>
              <a:t>PLATFORM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5">
                <a:latin typeface="Verdana"/>
                <a:cs typeface="Verdana"/>
              </a:rPr>
              <a:t>LIVE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90">
                <a:latin typeface="Verdana"/>
                <a:cs typeface="Verdana"/>
              </a:rPr>
              <a:t>COMMERCE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78" y="198501"/>
            <a:ext cx="57404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 b="1">
                <a:solidFill>
                  <a:srgbClr val="C00000"/>
                </a:solidFill>
                <a:latin typeface="Noto Sans CJK HK"/>
                <a:cs typeface="Noto Sans CJK HK"/>
              </a:rPr>
              <a:t>4</a:t>
            </a:r>
            <a:r>
              <a:rPr dirty="0" sz="2000" spc="80" b="1">
                <a:solidFill>
                  <a:srgbClr val="C00000"/>
                </a:solidFill>
                <a:latin typeface="Noto Sans CJK HK"/>
                <a:cs typeface="Noto Sans CJK HK"/>
              </a:rPr>
              <a:t>-</a:t>
            </a:r>
            <a:r>
              <a:rPr dirty="0" sz="2000" spc="-20" b="1">
                <a:solidFill>
                  <a:srgbClr val="C00000"/>
                </a:solidFill>
                <a:latin typeface="Noto Sans CJK HK"/>
                <a:cs typeface="Noto Sans CJK HK"/>
              </a:rPr>
              <a:t>13</a:t>
            </a:r>
            <a:endParaRPr sz="2000">
              <a:latin typeface="Noto Sans CJK HK"/>
              <a:cs typeface="Noto Sans CJK H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819" y="223265"/>
            <a:ext cx="4258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latin typeface="Verdana"/>
                <a:cs typeface="Verdana"/>
              </a:rPr>
              <a:t>XGP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35">
                <a:latin typeface="Verdana"/>
                <a:cs typeface="Verdana"/>
              </a:rPr>
              <a:t>TALENT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95">
                <a:latin typeface="Verdana"/>
                <a:cs typeface="Verdana"/>
              </a:rPr>
              <a:t>PLATFORM</a:t>
            </a:r>
            <a:r>
              <a:rPr dirty="0" sz="1800" spc="-135">
                <a:latin typeface="Verdana"/>
                <a:cs typeface="Verdana"/>
              </a:rPr>
              <a:t> </a:t>
            </a:r>
            <a:r>
              <a:rPr dirty="0" sz="1800" spc="-5">
                <a:latin typeface="Verdana"/>
                <a:cs typeface="Verdana"/>
              </a:rPr>
              <a:t>LIVE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125">
                <a:latin typeface="Verdana"/>
                <a:cs typeface="Verdana"/>
              </a:rPr>
              <a:t>FLOW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4897" y="2366517"/>
            <a:ext cx="10518140" cy="4041140"/>
            <a:chOff x="834897" y="2366517"/>
            <a:chExt cx="10518140" cy="4041140"/>
          </a:xfrm>
        </p:grpSpPr>
        <p:sp>
          <p:nvSpPr>
            <p:cNvPr id="5" name="object 5"/>
            <p:cNvSpPr/>
            <p:nvPr/>
          </p:nvSpPr>
          <p:spPr>
            <a:xfrm>
              <a:off x="7534655" y="2372867"/>
              <a:ext cx="3811904" cy="4028440"/>
            </a:xfrm>
            <a:custGeom>
              <a:avLst/>
              <a:gdLst/>
              <a:ahLst/>
              <a:cxnLst/>
              <a:rect l="l" t="t" r="r" b="b"/>
              <a:pathLst>
                <a:path w="3811904" h="4028440">
                  <a:moveTo>
                    <a:pt x="3811524" y="0"/>
                  </a:moveTo>
                  <a:lnTo>
                    <a:pt x="0" y="0"/>
                  </a:lnTo>
                  <a:lnTo>
                    <a:pt x="0" y="4027932"/>
                  </a:lnTo>
                  <a:lnTo>
                    <a:pt x="3811524" y="4027932"/>
                  </a:lnTo>
                  <a:lnTo>
                    <a:pt x="381152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534655" y="2372867"/>
              <a:ext cx="3811904" cy="4028440"/>
            </a:xfrm>
            <a:custGeom>
              <a:avLst/>
              <a:gdLst/>
              <a:ahLst/>
              <a:cxnLst/>
              <a:rect l="l" t="t" r="r" b="b"/>
              <a:pathLst>
                <a:path w="3811904" h="4028440">
                  <a:moveTo>
                    <a:pt x="0" y="4027932"/>
                  </a:moveTo>
                  <a:lnTo>
                    <a:pt x="3811524" y="4027932"/>
                  </a:lnTo>
                  <a:lnTo>
                    <a:pt x="3811524" y="0"/>
                  </a:lnTo>
                  <a:lnTo>
                    <a:pt x="0" y="0"/>
                  </a:lnTo>
                  <a:lnTo>
                    <a:pt x="0" y="4027932"/>
                  </a:lnTo>
                  <a:close/>
                </a:path>
              </a:pathLst>
            </a:custGeom>
            <a:ln w="12700">
              <a:solidFill>
                <a:srgbClr val="2549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1247" y="2372867"/>
              <a:ext cx="2894330" cy="4028440"/>
            </a:xfrm>
            <a:custGeom>
              <a:avLst/>
              <a:gdLst/>
              <a:ahLst/>
              <a:cxnLst/>
              <a:rect l="l" t="t" r="r" b="b"/>
              <a:pathLst>
                <a:path w="2894329" h="4028440">
                  <a:moveTo>
                    <a:pt x="2894076" y="0"/>
                  </a:moveTo>
                  <a:lnTo>
                    <a:pt x="0" y="0"/>
                  </a:lnTo>
                  <a:lnTo>
                    <a:pt x="0" y="4027932"/>
                  </a:lnTo>
                  <a:lnTo>
                    <a:pt x="2894076" y="4027932"/>
                  </a:lnTo>
                  <a:lnTo>
                    <a:pt x="28940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1247" y="2372867"/>
              <a:ext cx="2894330" cy="4028440"/>
            </a:xfrm>
            <a:custGeom>
              <a:avLst/>
              <a:gdLst/>
              <a:ahLst/>
              <a:cxnLst/>
              <a:rect l="l" t="t" r="r" b="b"/>
              <a:pathLst>
                <a:path w="2894329" h="4028440">
                  <a:moveTo>
                    <a:pt x="0" y="4027932"/>
                  </a:moveTo>
                  <a:lnTo>
                    <a:pt x="2894076" y="4027932"/>
                  </a:lnTo>
                  <a:lnTo>
                    <a:pt x="2894076" y="0"/>
                  </a:lnTo>
                  <a:lnTo>
                    <a:pt x="0" y="0"/>
                  </a:lnTo>
                  <a:lnTo>
                    <a:pt x="0" y="4027932"/>
                  </a:lnTo>
                  <a:close/>
                </a:path>
              </a:pathLst>
            </a:custGeom>
            <a:ln w="12700">
              <a:solidFill>
                <a:srgbClr val="8A00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33115" y="3872483"/>
              <a:ext cx="902969" cy="743585"/>
            </a:xfrm>
            <a:custGeom>
              <a:avLst/>
              <a:gdLst/>
              <a:ahLst/>
              <a:cxnLst/>
              <a:rect l="l" t="t" r="r" b="b"/>
              <a:pathLst>
                <a:path w="902970" h="743585">
                  <a:moveTo>
                    <a:pt x="0" y="6096"/>
                  </a:moveTo>
                  <a:lnTo>
                    <a:pt x="902843" y="6096"/>
                  </a:lnTo>
                </a:path>
                <a:path w="902970" h="743585">
                  <a:moveTo>
                    <a:pt x="1523" y="0"/>
                  </a:moveTo>
                  <a:lnTo>
                    <a:pt x="1523" y="743077"/>
                  </a:lnTo>
                </a:path>
              </a:pathLst>
            </a:custGeom>
            <a:ln w="158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1173" y="3512057"/>
              <a:ext cx="920750" cy="2407920"/>
            </a:xfrm>
            <a:custGeom>
              <a:avLst/>
              <a:gdLst/>
              <a:ahLst/>
              <a:cxnLst/>
              <a:rect l="l" t="t" r="r" b="b"/>
              <a:pathLst>
                <a:path w="920750" h="2407920">
                  <a:moveTo>
                    <a:pt x="767080" y="0"/>
                  </a:moveTo>
                  <a:lnTo>
                    <a:pt x="153415" y="0"/>
                  </a:lnTo>
                  <a:lnTo>
                    <a:pt x="104922" y="7823"/>
                  </a:lnTo>
                  <a:lnTo>
                    <a:pt x="62808" y="29606"/>
                  </a:lnTo>
                  <a:lnTo>
                    <a:pt x="29598" y="62819"/>
                  </a:lnTo>
                  <a:lnTo>
                    <a:pt x="7820" y="104932"/>
                  </a:lnTo>
                  <a:lnTo>
                    <a:pt x="0" y="153415"/>
                  </a:lnTo>
                  <a:lnTo>
                    <a:pt x="0" y="2254504"/>
                  </a:lnTo>
                  <a:lnTo>
                    <a:pt x="7820" y="2302997"/>
                  </a:lnTo>
                  <a:lnTo>
                    <a:pt x="29598" y="2345111"/>
                  </a:lnTo>
                  <a:lnTo>
                    <a:pt x="62808" y="2378321"/>
                  </a:lnTo>
                  <a:lnTo>
                    <a:pt x="104922" y="2400099"/>
                  </a:lnTo>
                  <a:lnTo>
                    <a:pt x="153415" y="2407919"/>
                  </a:lnTo>
                  <a:lnTo>
                    <a:pt x="767080" y="2407919"/>
                  </a:lnTo>
                  <a:lnTo>
                    <a:pt x="815563" y="2400099"/>
                  </a:lnTo>
                  <a:lnTo>
                    <a:pt x="857676" y="2378321"/>
                  </a:lnTo>
                  <a:lnTo>
                    <a:pt x="890889" y="2345111"/>
                  </a:lnTo>
                  <a:lnTo>
                    <a:pt x="912672" y="2302997"/>
                  </a:lnTo>
                  <a:lnTo>
                    <a:pt x="920495" y="2254504"/>
                  </a:lnTo>
                  <a:lnTo>
                    <a:pt x="920495" y="153415"/>
                  </a:lnTo>
                  <a:lnTo>
                    <a:pt x="912672" y="104932"/>
                  </a:lnTo>
                  <a:lnTo>
                    <a:pt x="890889" y="62819"/>
                  </a:lnTo>
                  <a:lnTo>
                    <a:pt x="857676" y="29606"/>
                  </a:lnTo>
                  <a:lnTo>
                    <a:pt x="815563" y="7823"/>
                  </a:lnTo>
                  <a:lnTo>
                    <a:pt x="767080" y="0"/>
                  </a:lnTo>
                  <a:close/>
                </a:path>
              </a:pathLst>
            </a:custGeom>
            <a:solidFill>
              <a:srgbClr val="FA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11173" y="3512057"/>
              <a:ext cx="920750" cy="2407920"/>
            </a:xfrm>
            <a:custGeom>
              <a:avLst/>
              <a:gdLst/>
              <a:ahLst/>
              <a:cxnLst/>
              <a:rect l="l" t="t" r="r" b="b"/>
              <a:pathLst>
                <a:path w="920750" h="2407920">
                  <a:moveTo>
                    <a:pt x="0" y="153415"/>
                  </a:moveTo>
                  <a:lnTo>
                    <a:pt x="7820" y="104932"/>
                  </a:lnTo>
                  <a:lnTo>
                    <a:pt x="29598" y="62819"/>
                  </a:lnTo>
                  <a:lnTo>
                    <a:pt x="62808" y="29606"/>
                  </a:lnTo>
                  <a:lnTo>
                    <a:pt x="104922" y="7823"/>
                  </a:lnTo>
                  <a:lnTo>
                    <a:pt x="153415" y="0"/>
                  </a:lnTo>
                  <a:lnTo>
                    <a:pt x="767080" y="0"/>
                  </a:lnTo>
                  <a:lnTo>
                    <a:pt x="815563" y="7823"/>
                  </a:lnTo>
                  <a:lnTo>
                    <a:pt x="857676" y="29606"/>
                  </a:lnTo>
                  <a:lnTo>
                    <a:pt x="890889" y="62819"/>
                  </a:lnTo>
                  <a:lnTo>
                    <a:pt x="912672" y="104932"/>
                  </a:lnTo>
                  <a:lnTo>
                    <a:pt x="920495" y="153415"/>
                  </a:lnTo>
                  <a:lnTo>
                    <a:pt x="920495" y="2254504"/>
                  </a:lnTo>
                  <a:lnTo>
                    <a:pt x="912672" y="2302997"/>
                  </a:lnTo>
                  <a:lnTo>
                    <a:pt x="890889" y="2345111"/>
                  </a:lnTo>
                  <a:lnTo>
                    <a:pt x="857676" y="2378321"/>
                  </a:lnTo>
                  <a:lnTo>
                    <a:pt x="815563" y="2400099"/>
                  </a:lnTo>
                  <a:lnTo>
                    <a:pt x="767080" y="2407919"/>
                  </a:lnTo>
                  <a:lnTo>
                    <a:pt x="153415" y="2407919"/>
                  </a:lnTo>
                  <a:lnTo>
                    <a:pt x="104922" y="2400099"/>
                  </a:lnTo>
                  <a:lnTo>
                    <a:pt x="62808" y="2378321"/>
                  </a:lnTo>
                  <a:lnTo>
                    <a:pt x="29598" y="2345111"/>
                  </a:lnTo>
                  <a:lnTo>
                    <a:pt x="7820" y="2302997"/>
                  </a:lnTo>
                  <a:lnTo>
                    <a:pt x="0" y="2254504"/>
                  </a:lnTo>
                  <a:lnTo>
                    <a:pt x="0" y="153415"/>
                  </a:lnTo>
                  <a:close/>
                </a:path>
              </a:pathLst>
            </a:custGeom>
            <a:ln w="22225">
              <a:solidFill>
                <a:srgbClr val="A6A6A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58469" y="826388"/>
            <a:ext cx="7835900" cy="848994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19"/>
              </a:spcBef>
              <a:buFont typeface="Wingdings"/>
              <a:buChar char=""/>
              <a:tabLst>
                <a:tab pos="185420" algn="l"/>
              </a:tabLst>
            </a:pPr>
            <a:r>
              <a:rPr dirty="0" sz="1200" spc="5" b="1">
                <a:latin typeface="Noto Sans CJK HK"/>
                <a:cs typeface="Noto Sans CJK HK"/>
              </a:rPr>
              <a:t>Web </a:t>
            </a:r>
            <a:r>
              <a:rPr dirty="0" sz="1200" spc="-45" b="1">
                <a:latin typeface="Noto Sans CJK HK"/>
                <a:cs typeface="Noto Sans CJK HK"/>
              </a:rPr>
              <a:t>and </a:t>
            </a:r>
            <a:r>
              <a:rPr dirty="0" sz="1200" spc="-40" b="1">
                <a:latin typeface="Noto Sans CJK HK"/>
                <a:cs typeface="Noto Sans CJK HK"/>
              </a:rPr>
              <a:t>mobile integrated streaming </a:t>
            </a:r>
            <a:r>
              <a:rPr dirty="0" sz="1200" spc="-45" b="1">
                <a:latin typeface="Noto Sans CJK HK"/>
                <a:cs typeface="Noto Sans CJK HK"/>
              </a:rPr>
              <a:t>system</a:t>
            </a:r>
            <a:r>
              <a:rPr dirty="0" sz="1200" spc="-135" b="1">
                <a:latin typeface="Noto Sans CJK HK"/>
                <a:cs typeface="Noto Sans CJK HK"/>
              </a:rPr>
              <a:t> </a:t>
            </a:r>
            <a:r>
              <a:rPr dirty="0" sz="1200" spc="-15" b="1">
                <a:latin typeface="Noto Sans CJK HK"/>
                <a:cs typeface="Noto Sans CJK HK"/>
              </a:rPr>
              <a:t>(Live/VOD/Chat)</a:t>
            </a:r>
            <a:endParaRPr sz="1200">
              <a:latin typeface="Noto Sans CJK HK"/>
              <a:cs typeface="Noto Sans CJK HK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"/>
              <a:tabLst>
                <a:tab pos="185420" algn="l"/>
              </a:tabLst>
            </a:pPr>
            <a:r>
              <a:rPr dirty="0" sz="1200" spc="-60" b="1">
                <a:latin typeface="Noto Sans CJK HK"/>
                <a:cs typeface="Noto Sans CJK HK"/>
              </a:rPr>
              <a:t>Live </a:t>
            </a:r>
            <a:r>
              <a:rPr dirty="0" sz="1200" spc="-45" b="1">
                <a:latin typeface="Noto Sans CJK HK"/>
                <a:cs typeface="Noto Sans CJK HK"/>
              </a:rPr>
              <a:t>broadcast transmission </a:t>
            </a:r>
            <a:r>
              <a:rPr dirty="0" sz="1200" spc="-35" b="1">
                <a:latin typeface="Noto Sans CJK HK"/>
                <a:cs typeface="Noto Sans CJK HK"/>
              </a:rPr>
              <a:t>function </a:t>
            </a:r>
            <a:r>
              <a:rPr dirty="0" sz="1200" spc="-30" b="1">
                <a:latin typeface="Noto Sans CJK HK"/>
                <a:cs typeface="Noto Sans CJK HK"/>
              </a:rPr>
              <a:t>through </a:t>
            </a:r>
            <a:r>
              <a:rPr dirty="0" sz="1200" spc="-45" b="1">
                <a:latin typeface="Noto Sans CJK HK"/>
                <a:cs typeface="Noto Sans CJK HK"/>
              </a:rPr>
              <a:t>computer and </a:t>
            </a:r>
            <a:r>
              <a:rPr dirty="0" sz="1200" spc="-50" b="1">
                <a:latin typeface="Noto Sans CJK HK"/>
                <a:cs typeface="Noto Sans CJK HK"/>
              </a:rPr>
              <a:t>smart</a:t>
            </a:r>
            <a:r>
              <a:rPr dirty="0" sz="1200" spc="-125" b="1">
                <a:latin typeface="Noto Sans CJK HK"/>
                <a:cs typeface="Noto Sans CJK HK"/>
              </a:rPr>
              <a:t> </a:t>
            </a:r>
            <a:r>
              <a:rPr dirty="0" sz="1200" spc="-45" b="1">
                <a:latin typeface="Noto Sans CJK HK"/>
                <a:cs typeface="Noto Sans CJK HK"/>
              </a:rPr>
              <a:t>device</a:t>
            </a:r>
            <a:endParaRPr sz="1200">
              <a:latin typeface="Noto Sans CJK HK"/>
              <a:cs typeface="Noto Sans CJK HK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"/>
              <a:tabLst>
                <a:tab pos="185420" algn="l"/>
              </a:tabLst>
            </a:pPr>
            <a:r>
              <a:rPr dirty="0" sz="1200" spc="5" b="1">
                <a:latin typeface="Noto Sans CJK HK"/>
                <a:cs typeface="Noto Sans CJK HK"/>
              </a:rPr>
              <a:t>App </a:t>
            </a:r>
            <a:r>
              <a:rPr dirty="0" sz="1200" spc="-45" b="1">
                <a:latin typeface="Noto Sans CJK HK"/>
                <a:cs typeface="Noto Sans CJK HK"/>
              </a:rPr>
              <a:t>(iOS, </a:t>
            </a:r>
            <a:r>
              <a:rPr dirty="0" sz="1200" spc="-30" b="1">
                <a:latin typeface="Noto Sans CJK HK"/>
                <a:cs typeface="Noto Sans CJK HK"/>
              </a:rPr>
              <a:t>Android), </a:t>
            </a:r>
            <a:r>
              <a:rPr dirty="0" sz="1200" spc="5" b="1">
                <a:latin typeface="Noto Sans CJK HK"/>
                <a:cs typeface="Noto Sans CJK HK"/>
              </a:rPr>
              <a:t>Web </a:t>
            </a:r>
            <a:r>
              <a:rPr dirty="0" sz="1200" spc="-50" b="1">
                <a:latin typeface="Noto Sans CJK HK"/>
                <a:cs typeface="Noto Sans CJK HK"/>
              </a:rPr>
              <a:t>(Flash </a:t>
            </a:r>
            <a:r>
              <a:rPr dirty="0" sz="1200" spc="60" b="1">
                <a:latin typeface="Noto Sans CJK HK"/>
                <a:cs typeface="Noto Sans CJK HK"/>
              </a:rPr>
              <a:t>/ </a:t>
            </a:r>
            <a:r>
              <a:rPr dirty="0" sz="1200" spc="-40" b="1">
                <a:latin typeface="Noto Sans CJK HK"/>
                <a:cs typeface="Noto Sans CJK HK"/>
              </a:rPr>
              <a:t>Html5), </a:t>
            </a:r>
            <a:r>
              <a:rPr dirty="0" sz="1200" spc="-10" b="1">
                <a:latin typeface="Noto Sans CJK HK"/>
                <a:cs typeface="Noto Sans CJK HK"/>
              </a:rPr>
              <a:t>Mobile </a:t>
            </a:r>
            <a:r>
              <a:rPr dirty="0" sz="1200" spc="5" b="1">
                <a:latin typeface="Noto Sans CJK HK"/>
                <a:cs typeface="Noto Sans CJK HK"/>
              </a:rPr>
              <a:t>Web </a:t>
            </a:r>
            <a:r>
              <a:rPr dirty="0" sz="1200" spc="-40" b="1">
                <a:latin typeface="Noto Sans CJK HK"/>
                <a:cs typeface="Noto Sans CJK HK"/>
              </a:rPr>
              <a:t>(Html5), </a:t>
            </a:r>
            <a:r>
              <a:rPr dirty="0" sz="1200" spc="-30" b="1">
                <a:latin typeface="Noto Sans CJK HK"/>
                <a:cs typeface="Noto Sans CJK HK"/>
              </a:rPr>
              <a:t>Watch </a:t>
            </a:r>
            <a:r>
              <a:rPr dirty="0" sz="1200" spc="-50" b="1">
                <a:latin typeface="Noto Sans CJK HK"/>
                <a:cs typeface="Noto Sans CJK HK"/>
              </a:rPr>
              <a:t>live </a:t>
            </a:r>
            <a:r>
              <a:rPr dirty="0" sz="1200" spc="-45" b="1">
                <a:latin typeface="Noto Sans CJK HK"/>
                <a:cs typeface="Noto Sans CJK HK"/>
              </a:rPr>
              <a:t>broadcasts and</a:t>
            </a:r>
            <a:r>
              <a:rPr dirty="0" sz="1200" spc="114" b="1">
                <a:latin typeface="Noto Sans CJK HK"/>
                <a:cs typeface="Noto Sans CJK HK"/>
              </a:rPr>
              <a:t> </a:t>
            </a:r>
            <a:r>
              <a:rPr dirty="0" sz="1200" spc="-50" b="1">
                <a:latin typeface="Noto Sans CJK HK"/>
                <a:cs typeface="Noto Sans CJK HK"/>
              </a:rPr>
              <a:t>communicate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7744" y="3045079"/>
            <a:ext cx="70548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0005" marR="5080" indent="-27940">
              <a:lnSpc>
                <a:spcPct val="100000"/>
              </a:lnSpc>
              <a:spcBef>
                <a:spcPts val="105"/>
              </a:spcBef>
            </a:pPr>
            <a:r>
              <a:rPr dirty="0" sz="1100" spc="-40" b="1">
                <a:solidFill>
                  <a:srgbClr val="7E7E7E"/>
                </a:solidFill>
                <a:latin typeface="Noto Sans CJK HK"/>
                <a:cs typeface="Noto Sans CJK HK"/>
              </a:rPr>
              <a:t>broadcast  </a:t>
            </a:r>
            <a:r>
              <a:rPr dirty="0" sz="1100" spc="-45" b="1">
                <a:solidFill>
                  <a:srgbClr val="7E7E7E"/>
                </a:solidFill>
                <a:latin typeface="Noto Sans CJK HK"/>
                <a:cs typeface="Noto Sans CJK HK"/>
              </a:rPr>
              <a:t>l</a:t>
            </a:r>
            <a:r>
              <a:rPr dirty="0" sz="1100" spc="-50" b="1">
                <a:solidFill>
                  <a:srgbClr val="7E7E7E"/>
                </a:solidFill>
                <a:latin typeface="Noto Sans CJK HK"/>
                <a:cs typeface="Noto Sans CJK HK"/>
              </a:rPr>
              <a:t>i</a:t>
            </a:r>
            <a:r>
              <a:rPr dirty="0" sz="1100" spc="-50" b="1">
                <a:solidFill>
                  <a:srgbClr val="7E7E7E"/>
                </a:solidFill>
                <a:latin typeface="Noto Sans CJK HK"/>
                <a:cs typeface="Noto Sans CJK HK"/>
              </a:rPr>
              <a:t>v</a:t>
            </a:r>
            <a:r>
              <a:rPr dirty="0" sz="1100" spc="-35" b="1">
                <a:solidFill>
                  <a:srgbClr val="7E7E7E"/>
                </a:solidFill>
                <a:latin typeface="Noto Sans CJK HK"/>
                <a:cs typeface="Noto Sans CJK HK"/>
              </a:rPr>
              <a:t>e</a:t>
            </a:r>
            <a:r>
              <a:rPr dirty="0" sz="1100" spc="-20" b="1">
                <a:solidFill>
                  <a:srgbClr val="7E7E7E"/>
                </a:solidFill>
                <a:latin typeface="Noto Sans CJK HK"/>
                <a:cs typeface="Noto Sans CJK HK"/>
              </a:rPr>
              <a:t>d</a:t>
            </a:r>
            <a:r>
              <a:rPr dirty="0" sz="1100" spc="-35" b="1">
                <a:solidFill>
                  <a:srgbClr val="7E7E7E"/>
                </a:solidFill>
                <a:latin typeface="Noto Sans CJK HK"/>
                <a:cs typeface="Noto Sans CJK HK"/>
              </a:rPr>
              <a:t>e</a:t>
            </a:r>
            <a:r>
              <a:rPr dirty="0" sz="1100" spc="-50" b="1">
                <a:solidFill>
                  <a:srgbClr val="7E7E7E"/>
                </a:solidFill>
                <a:latin typeface="Noto Sans CJK HK"/>
                <a:cs typeface="Noto Sans CJK HK"/>
              </a:rPr>
              <a:t>v</a:t>
            </a:r>
            <a:r>
              <a:rPr dirty="0" sz="1100" spc="-45" b="1">
                <a:solidFill>
                  <a:srgbClr val="7E7E7E"/>
                </a:solidFill>
                <a:latin typeface="Noto Sans CJK HK"/>
                <a:cs typeface="Noto Sans CJK HK"/>
              </a:rPr>
              <a:t>ice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28927" y="3700271"/>
            <a:ext cx="295656" cy="345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33322" y="4081653"/>
            <a:ext cx="4857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5">
                <a:solidFill>
                  <a:srgbClr val="7E7E7E"/>
                </a:solidFill>
                <a:latin typeface="BM DoHyeon"/>
                <a:cs typeface="BM DoHyeon"/>
              </a:rPr>
              <a:t>A</a:t>
            </a:r>
            <a:r>
              <a:rPr dirty="0" sz="1000" spc="-85">
                <a:solidFill>
                  <a:srgbClr val="7E7E7E"/>
                </a:solidFill>
                <a:latin typeface="BM DoHyeon"/>
                <a:cs typeface="BM DoHyeon"/>
              </a:rPr>
              <a:t>ndr</a:t>
            </a:r>
            <a:r>
              <a:rPr dirty="0" sz="1000">
                <a:solidFill>
                  <a:srgbClr val="7E7E7E"/>
                </a:solidFill>
                <a:latin typeface="BM DoHyeon"/>
                <a:cs typeface="BM DoHyeon"/>
              </a:rPr>
              <a:t>o</a:t>
            </a:r>
            <a:r>
              <a:rPr dirty="0" sz="1000" spc="-25">
                <a:solidFill>
                  <a:srgbClr val="7E7E7E"/>
                </a:solidFill>
                <a:latin typeface="BM DoHyeon"/>
                <a:cs typeface="BM DoHyeon"/>
              </a:rPr>
              <a:t>i</a:t>
            </a:r>
            <a:r>
              <a:rPr dirty="0" sz="1000">
                <a:solidFill>
                  <a:srgbClr val="7E7E7E"/>
                </a:solidFill>
                <a:latin typeface="BM DoHyeon"/>
                <a:cs typeface="BM DoHyeon"/>
              </a:rPr>
              <a:t>d</a:t>
            </a:r>
            <a:endParaRPr sz="1000">
              <a:latin typeface="BM DoHyeon"/>
              <a:cs typeface="BM DoHyeo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36547" y="4453128"/>
            <a:ext cx="278891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365250" y="4835144"/>
            <a:ext cx="222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7E7E7E"/>
                </a:solidFill>
                <a:latin typeface="BM DoHyeon"/>
                <a:cs typeface="BM DoHyeon"/>
              </a:rPr>
              <a:t>i</a:t>
            </a:r>
            <a:r>
              <a:rPr dirty="0" sz="1000" spc="-65">
                <a:solidFill>
                  <a:srgbClr val="7E7E7E"/>
                </a:solidFill>
                <a:latin typeface="BM DoHyeon"/>
                <a:cs typeface="BM DoHyeon"/>
              </a:rPr>
              <a:t>OS</a:t>
            </a:r>
            <a:endParaRPr sz="1000">
              <a:latin typeface="BM DoHyeon"/>
              <a:cs typeface="BM DoHyeo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18207" y="4835144"/>
            <a:ext cx="6877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74370" algn="l"/>
              </a:tabLst>
            </a:pPr>
            <a:r>
              <a:rPr dirty="0" u="heavy" sz="1000" spc="30">
                <a:solidFill>
                  <a:srgbClr val="7E7E7E"/>
                </a:solidFill>
                <a:uFill>
                  <a:solidFill>
                    <a:srgbClr val="A6A6A6"/>
                  </a:solidFill>
                </a:uFill>
                <a:latin typeface="BM DoHyeon"/>
                <a:cs typeface="BM DoHyeon"/>
              </a:rPr>
              <a:t> </a:t>
            </a:r>
            <a:r>
              <a:rPr dirty="0" u="heavy" sz="1000" spc="30">
                <a:solidFill>
                  <a:srgbClr val="7E7E7E"/>
                </a:solidFill>
                <a:uFill>
                  <a:solidFill>
                    <a:srgbClr val="A6A6A6"/>
                  </a:solidFill>
                </a:uFill>
                <a:latin typeface="BM DoHyeon"/>
                <a:cs typeface="BM DoHyeon"/>
              </a:rPr>
              <a:t>	</a:t>
            </a:r>
            <a:endParaRPr sz="1000">
              <a:latin typeface="BM DoHyeon"/>
              <a:cs typeface="BM DoHyeo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47038" y="5564835"/>
            <a:ext cx="4603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85">
                <a:solidFill>
                  <a:srgbClr val="7E7E7E"/>
                </a:solidFill>
                <a:latin typeface="BM DoHyeon"/>
                <a:cs typeface="BM DoHyeon"/>
              </a:rPr>
              <a:t>PC</a:t>
            </a:r>
            <a:r>
              <a:rPr dirty="0" sz="1000" spc="-4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110">
                <a:solidFill>
                  <a:srgbClr val="7E7E7E"/>
                </a:solidFill>
                <a:latin typeface="BM DoHyeon"/>
                <a:cs typeface="BM DoHyeon"/>
              </a:rPr>
              <a:t>cam</a:t>
            </a:r>
            <a:endParaRPr sz="1000">
              <a:latin typeface="BM DoHyeon"/>
              <a:cs typeface="BM DoHyeo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67967" y="4500371"/>
            <a:ext cx="1849120" cy="1155700"/>
            <a:chOff x="1267967" y="4500371"/>
            <a:chExt cx="1849120" cy="1155700"/>
          </a:xfrm>
        </p:grpSpPr>
        <p:sp>
          <p:nvSpPr>
            <p:cNvPr id="21" name="object 21"/>
            <p:cNvSpPr/>
            <p:nvPr/>
          </p:nvSpPr>
          <p:spPr>
            <a:xfrm>
              <a:off x="1267967" y="5184647"/>
              <a:ext cx="417575" cy="3444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552700" y="4500371"/>
              <a:ext cx="563880" cy="11551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227579" y="5689803"/>
            <a:ext cx="121539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5">
                <a:solidFill>
                  <a:srgbClr val="7E7E7E"/>
                </a:solidFill>
                <a:latin typeface="BM DoHyeon"/>
                <a:cs typeface="BM DoHyeon"/>
              </a:rPr>
              <a:t>Live </a:t>
            </a:r>
            <a:r>
              <a:rPr dirty="0" sz="1000" spc="-95">
                <a:solidFill>
                  <a:srgbClr val="7E7E7E"/>
                </a:solidFill>
                <a:latin typeface="BM DoHyeon"/>
                <a:cs typeface="BM DoHyeon"/>
              </a:rPr>
              <a:t>Plus</a:t>
            </a:r>
            <a:r>
              <a:rPr dirty="0" sz="1000" spc="-6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40">
                <a:solidFill>
                  <a:srgbClr val="7E7E7E"/>
                </a:solidFill>
                <a:latin typeface="BM DoHyeon"/>
                <a:cs typeface="BM DoHyeon"/>
              </a:rPr>
              <a:t>Application</a:t>
            </a:r>
            <a:endParaRPr sz="1000">
              <a:latin typeface="BM DoHyeon"/>
              <a:cs typeface="BM DoHyeon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000" spc="-50">
                <a:solidFill>
                  <a:srgbClr val="7E7E7E"/>
                </a:solidFill>
                <a:latin typeface="BM DoHyeon"/>
                <a:cs typeface="BM DoHyeon"/>
              </a:rPr>
              <a:t>(PC, </a:t>
            </a:r>
            <a:r>
              <a:rPr dirty="0" sz="1000" spc="-45">
                <a:solidFill>
                  <a:srgbClr val="7E7E7E"/>
                </a:solidFill>
                <a:latin typeface="BM DoHyeon"/>
                <a:cs typeface="BM DoHyeon"/>
              </a:rPr>
              <a:t>iOS,</a:t>
            </a:r>
            <a:r>
              <a:rPr dirty="0" sz="1000" spc="114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40">
                <a:solidFill>
                  <a:srgbClr val="7E7E7E"/>
                </a:solidFill>
                <a:latin typeface="BM DoHyeon"/>
                <a:cs typeface="BM DoHyeon"/>
              </a:rPr>
              <a:t>Android)</a:t>
            </a:r>
            <a:endParaRPr sz="1000">
              <a:latin typeface="BM DoHyeon"/>
              <a:cs typeface="BM DoHyeo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74894" y="2447670"/>
            <a:ext cx="53467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5" b="1">
                <a:solidFill>
                  <a:srgbClr val="7E7E7E"/>
                </a:solidFill>
                <a:latin typeface="Noto Sans CJK HK"/>
                <a:cs typeface="Noto Sans CJK HK"/>
              </a:rPr>
              <a:t>SE</a:t>
            </a:r>
            <a:r>
              <a:rPr dirty="0" sz="1100" spc="-20" b="1">
                <a:solidFill>
                  <a:srgbClr val="7E7E7E"/>
                </a:solidFill>
                <a:latin typeface="Noto Sans CJK HK"/>
                <a:cs typeface="Noto Sans CJK HK"/>
              </a:rPr>
              <a:t>RV</a:t>
            </a:r>
            <a:r>
              <a:rPr dirty="0" sz="1100" spc="-15" b="1">
                <a:solidFill>
                  <a:srgbClr val="7E7E7E"/>
                </a:solidFill>
                <a:latin typeface="Noto Sans CJK HK"/>
                <a:cs typeface="Noto Sans CJK HK"/>
              </a:rPr>
              <a:t>E</a:t>
            </a:r>
            <a:r>
              <a:rPr dirty="0" sz="1100" spc="-30" b="1">
                <a:solidFill>
                  <a:srgbClr val="7E7E7E"/>
                </a:solidFill>
                <a:latin typeface="Noto Sans CJK HK"/>
                <a:cs typeface="Noto Sans CJK HK"/>
              </a:rPr>
              <a:t>R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875788" y="2923032"/>
            <a:ext cx="7057390" cy="2268855"/>
            <a:chOff x="2875788" y="2923032"/>
            <a:chExt cx="7057390" cy="2268855"/>
          </a:xfrm>
        </p:grpSpPr>
        <p:sp>
          <p:nvSpPr>
            <p:cNvPr id="26" name="object 26"/>
            <p:cNvSpPr/>
            <p:nvPr/>
          </p:nvSpPr>
          <p:spPr>
            <a:xfrm>
              <a:off x="3130296" y="3582924"/>
              <a:ext cx="0" cy="290830"/>
            </a:xfrm>
            <a:custGeom>
              <a:avLst/>
              <a:gdLst/>
              <a:ahLst/>
              <a:cxnLst/>
              <a:rect l="l" t="t" r="r" b="b"/>
              <a:pathLst>
                <a:path w="0" h="290829">
                  <a:moveTo>
                    <a:pt x="0" y="0"/>
                  </a:moveTo>
                  <a:lnTo>
                    <a:pt x="0" y="290321"/>
                  </a:lnTo>
                </a:path>
              </a:pathLst>
            </a:custGeom>
            <a:ln w="158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75788" y="3090672"/>
              <a:ext cx="510539" cy="4922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075676" y="3416808"/>
              <a:ext cx="0" cy="464184"/>
            </a:xfrm>
            <a:custGeom>
              <a:avLst/>
              <a:gdLst/>
              <a:ahLst/>
              <a:cxnLst/>
              <a:rect l="l" t="t" r="r" b="b"/>
              <a:pathLst>
                <a:path w="0" h="464185">
                  <a:moveTo>
                    <a:pt x="0" y="0"/>
                  </a:moveTo>
                  <a:lnTo>
                    <a:pt x="0" y="463676"/>
                  </a:lnTo>
                </a:path>
              </a:pathLst>
            </a:custGeom>
            <a:ln w="158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21167" y="2923032"/>
              <a:ext cx="510540" cy="4937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068055" y="3872484"/>
              <a:ext cx="1857375" cy="1311275"/>
            </a:xfrm>
            <a:custGeom>
              <a:avLst/>
              <a:gdLst/>
              <a:ahLst/>
              <a:cxnLst/>
              <a:rect l="l" t="t" r="r" b="b"/>
              <a:pathLst>
                <a:path w="1857375" h="1311275">
                  <a:moveTo>
                    <a:pt x="7620" y="952500"/>
                  </a:moveTo>
                  <a:lnTo>
                    <a:pt x="7620" y="1311021"/>
                  </a:lnTo>
                </a:path>
                <a:path w="1857375" h="1311275">
                  <a:moveTo>
                    <a:pt x="7620" y="0"/>
                  </a:moveTo>
                  <a:lnTo>
                    <a:pt x="7620" y="422148"/>
                  </a:lnTo>
                </a:path>
                <a:path w="1857375" h="1311275">
                  <a:moveTo>
                    <a:pt x="0" y="1307592"/>
                  </a:moveTo>
                  <a:lnTo>
                    <a:pt x="1857121" y="1307592"/>
                  </a:lnTo>
                </a:path>
              </a:pathLst>
            </a:custGeom>
            <a:ln w="158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780157" y="2709417"/>
            <a:ext cx="7099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35">
                <a:solidFill>
                  <a:srgbClr val="7E7E7E"/>
                </a:solidFill>
                <a:latin typeface="BM DoHyeon"/>
                <a:cs typeface="BM DoHyeon"/>
              </a:rPr>
              <a:t>3G, </a:t>
            </a:r>
            <a:r>
              <a:rPr dirty="0" sz="1000" spc="-60">
                <a:solidFill>
                  <a:srgbClr val="7E7E7E"/>
                </a:solidFill>
                <a:latin typeface="BM DoHyeon"/>
                <a:cs typeface="BM DoHyeon"/>
              </a:rPr>
              <a:t>4G,</a:t>
            </a:r>
            <a:r>
              <a:rPr dirty="0" sz="1000" spc="3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135">
                <a:solidFill>
                  <a:srgbClr val="7E7E7E"/>
                </a:solidFill>
                <a:latin typeface="BM DoHyeon"/>
                <a:cs typeface="BM DoHyeon"/>
              </a:rPr>
              <a:t>LTE,</a:t>
            </a:r>
            <a:endParaRPr sz="10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</a:pPr>
            <a:r>
              <a:rPr dirty="0" sz="1000" spc="-95">
                <a:solidFill>
                  <a:srgbClr val="7E7E7E"/>
                </a:solidFill>
                <a:latin typeface="BM DoHyeon"/>
                <a:cs typeface="BM DoHyeon"/>
              </a:rPr>
              <a:t>WiFi</a:t>
            </a:r>
            <a:endParaRPr sz="1000">
              <a:latin typeface="BM DoHyeon"/>
              <a:cs typeface="BM DoHyeo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06994" y="2539999"/>
            <a:ext cx="7099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35">
                <a:solidFill>
                  <a:srgbClr val="7E7E7E"/>
                </a:solidFill>
                <a:latin typeface="BM DoHyeon"/>
                <a:cs typeface="BM DoHyeon"/>
              </a:rPr>
              <a:t>3G, </a:t>
            </a:r>
            <a:r>
              <a:rPr dirty="0" sz="1000" spc="-60">
                <a:solidFill>
                  <a:srgbClr val="7E7E7E"/>
                </a:solidFill>
                <a:latin typeface="BM DoHyeon"/>
                <a:cs typeface="BM DoHyeon"/>
              </a:rPr>
              <a:t>4G,</a:t>
            </a:r>
            <a:r>
              <a:rPr dirty="0" sz="1000" spc="3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135">
                <a:solidFill>
                  <a:srgbClr val="7E7E7E"/>
                </a:solidFill>
                <a:latin typeface="BM DoHyeon"/>
                <a:cs typeface="BM DoHyeon"/>
              </a:rPr>
              <a:t>LTE,</a:t>
            </a:r>
            <a:endParaRPr sz="1000">
              <a:latin typeface="BM DoHyeon"/>
              <a:cs typeface="BM DoHyeon"/>
            </a:endParaRPr>
          </a:p>
          <a:p>
            <a:pPr algn="ctr" marL="47625">
              <a:lnSpc>
                <a:spcPct val="100000"/>
              </a:lnSpc>
            </a:pPr>
            <a:r>
              <a:rPr dirty="0" sz="1000" spc="-90">
                <a:solidFill>
                  <a:srgbClr val="7E7E7E"/>
                </a:solidFill>
                <a:latin typeface="BM DoHyeon"/>
                <a:cs typeface="BM DoHyeon"/>
              </a:rPr>
              <a:t>WiFi</a:t>
            </a:r>
            <a:endParaRPr sz="1000">
              <a:latin typeface="BM DoHyeon"/>
              <a:cs typeface="BM DoHyeo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85580" y="5886399"/>
            <a:ext cx="112839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0645" marR="5080" indent="-6858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7E7E7E"/>
                </a:solidFill>
                <a:latin typeface="BM DoHyeon"/>
                <a:cs typeface="BM DoHyeon"/>
              </a:rPr>
              <a:t>All </a:t>
            </a:r>
            <a:r>
              <a:rPr dirty="0" sz="1050" spc="-60">
                <a:solidFill>
                  <a:srgbClr val="7E7E7E"/>
                </a:solidFill>
                <a:latin typeface="BM DoHyeon"/>
                <a:cs typeface="BM DoHyeon"/>
              </a:rPr>
              <a:t>OS </a:t>
            </a:r>
            <a:r>
              <a:rPr dirty="0" sz="1050" spc="-55">
                <a:solidFill>
                  <a:srgbClr val="7E7E7E"/>
                </a:solidFill>
                <a:latin typeface="BM DoHyeon"/>
                <a:cs typeface="BM DoHyeon"/>
              </a:rPr>
              <a:t>compatible  </a:t>
            </a:r>
            <a:r>
              <a:rPr dirty="0" sz="1050" spc="-85">
                <a:solidFill>
                  <a:srgbClr val="7E7E7E"/>
                </a:solidFill>
                <a:latin typeface="BM DoHyeon"/>
                <a:cs typeface="BM DoHyeon"/>
              </a:rPr>
              <a:t>(Flash </a:t>
            </a:r>
            <a:r>
              <a:rPr dirty="0" sz="1050" spc="-105">
                <a:solidFill>
                  <a:srgbClr val="7E7E7E"/>
                </a:solidFill>
                <a:latin typeface="BM DoHyeon"/>
                <a:cs typeface="BM DoHyeon"/>
              </a:rPr>
              <a:t>/</a:t>
            </a:r>
            <a:r>
              <a:rPr dirty="0" sz="1050" spc="9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50" spc="-40">
                <a:solidFill>
                  <a:srgbClr val="7E7E7E"/>
                </a:solidFill>
                <a:latin typeface="BM DoHyeon"/>
                <a:cs typeface="BM DoHyeon"/>
              </a:rPr>
              <a:t>HTML5)</a:t>
            </a:r>
            <a:endParaRPr sz="1050">
              <a:latin typeface="BM DoHyeon"/>
              <a:cs typeface="BM DoHyeo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30907" y="4009644"/>
            <a:ext cx="903605" cy="76200"/>
          </a:xfrm>
          <a:custGeom>
            <a:avLst/>
            <a:gdLst/>
            <a:ahLst/>
            <a:cxnLst/>
            <a:rect l="l" t="t" r="r" b="b"/>
            <a:pathLst>
              <a:path w="90360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5973"/>
                </a:lnTo>
                <a:lnTo>
                  <a:pt x="63500" y="45973"/>
                </a:lnTo>
                <a:lnTo>
                  <a:pt x="63500" y="30098"/>
                </a:lnTo>
                <a:lnTo>
                  <a:pt x="76200" y="30098"/>
                </a:lnTo>
                <a:lnTo>
                  <a:pt x="76200" y="0"/>
                </a:lnTo>
                <a:close/>
              </a:path>
              <a:path w="903605" h="76200">
                <a:moveTo>
                  <a:pt x="76200" y="30098"/>
                </a:moveTo>
                <a:lnTo>
                  <a:pt x="63500" y="30098"/>
                </a:lnTo>
                <a:lnTo>
                  <a:pt x="63500" y="45973"/>
                </a:lnTo>
                <a:lnTo>
                  <a:pt x="76200" y="45973"/>
                </a:lnTo>
                <a:lnTo>
                  <a:pt x="76200" y="30098"/>
                </a:lnTo>
                <a:close/>
              </a:path>
              <a:path w="903605" h="76200">
                <a:moveTo>
                  <a:pt x="127000" y="30098"/>
                </a:moveTo>
                <a:lnTo>
                  <a:pt x="76200" y="30098"/>
                </a:lnTo>
                <a:lnTo>
                  <a:pt x="76200" y="45973"/>
                </a:lnTo>
                <a:lnTo>
                  <a:pt x="127000" y="45973"/>
                </a:lnTo>
                <a:lnTo>
                  <a:pt x="127000" y="30098"/>
                </a:lnTo>
                <a:close/>
              </a:path>
              <a:path w="903605" h="76200">
                <a:moveTo>
                  <a:pt x="238125" y="30098"/>
                </a:moveTo>
                <a:lnTo>
                  <a:pt x="174625" y="30098"/>
                </a:lnTo>
                <a:lnTo>
                  <a:pt x="174625" y="45973"/>
                </a:lnTo>
                <a:lnTo>
                  <a:pt x="238125" y="45973"/>
                </a:lnTo>
                <a:lnTo>
                  <a:pt x="238125" y="30098"/>
                </a:lnTo>
                <a:close/>
              </a:path>
              <a:path w="903605" h="76200">
                <a:moveTo>
                  <a:pt x="349250" y="30098"/>
                </a:moveTo>
                <a:lnTo>
                  <a:pt x="285750" y="30098"/>
                </a:lnTo>
                <a:lnTo>
                  <a:pt x="285750" y="45973"/>
                </a:lnTo>
                <a:lnTo>
                  <a:pt x="349250" y="45973"/>
                </a:lnTo>
                <a:lnTo>
                  <a:pt x="349250" y="30098"/>
                </a:lnTo>
                <a:close/>
              </a:path>
              <a:path w="903605" h="76200">
                <a:moveTo>
                  <a:pt x="460375" y="30098"/>
                </a:moveTo>
                <a:lnTo>
                  <a:pt x="396875" y="30098"/>
                </a:lnTo>
                <a:lnTo>
                  <a:pt x="396875" y="45973"/>
                </a:lnTo>
                <a:lnTo>
                  <a:pt x="460375" y="45973"/>
                </a:lnTo>
                <a:lnTo>
                  <a:pt x="460375" y="30098"/>
                </a:lnTo>
                <a:close/>
              </a:path>
              <a:path w="903605" h="76200">
                <a:moveTo>
                  <a:pt x="571500" y="30098"/>
                </a:moveTo>
                <a:lnTo>
                  <a:pt x="508000" y="30098"/>
                </a:lnTo>
                <a:lnTo>
                  <a:pt x="508000" y="45973"/>
                </a:lnTo>
                <a:lnTo>
                  <a:pt x="571500" y="45973"/>
                </a:lnTo>
                <a:lnTo>
                  <a:pt x="571500" y="30098"/>
                </a:lnTo>
                <a:close/>
              </a:path>
              <a:path w="903605" h="76200">
                <a:moveTo>
                  <a:pt x="682625" y="30098"/>
                </a:moveTo>
                <a:lnTo>
                  <a:pt x="619125" y="30098"/>
                </a:lnTo>
                <a:lnTo>
                  <a:pt x="619125" y="45973"/>
                </a:lnTo>
                <a:lnTo>
                  <a:pt x="682625" y="45973"/>
                </a:lnTo>
                <a:lnTo>
                  <a:pt x="682625" y="30098"/>
                </a:lnTo>
                <a:close/>
              </a:path>
              <a:path w="903605" h="76200">
                <a:moveTo>
                  <a:pt x="793750" y="30098"/>
                </a:moveTo>
                <a:lnTo>
                  <a:pt x="730250" y="30098"/>
                </a:lnTo>
                <a:lnTo>
                  <a:pt x="730250" y="45973"/>
                </a:lnTo>
                <a:lnTo>
                  <a:pt x="793750" y="45973"/>
                </a:lnTo>
                <a:lnTo>
                  <a:pt x="793750" y="30098"/>
                </a:lnTo>
                <a:close/>
              </a:path>
              <a:path w="903605" h="76200">
                <a:moveTo>
                  <a:pt x="827405" y="0"/>
                </a:moveTo>
                <a:lnTo>
                  <a:pt x="827405" y="76199"/>
                </a:lnTo>
                <a:lnTo>
                  <a:pt x="903605" y="38099"/>
                </a:lnTo>
                <a:lnTo>
                  <a:pt x="827405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147442" y="3728084"/>
            <a:ext cx="4711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3180" marR="5080" indent="-3048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585858"/>
                </a:solidFill>
                <a:latin typeface="BM DoHyeon"/>
                <a:cs typeface="BM DoHyeon"/>
              </a:rPr>
              <a:t>I</a:t>
            </a:r>
            <a:r>
              <a:rPr dirty="0" sz="1000" spc="-90">
                <a:solidFill>
                  <a:srgbClr val="585858"/>
                </a:solidFill>
                <a:latin typeface="BM DoHyeon"/>
                <a:cs typeface="BM DoHyeon"/>
              </a:rPr>
              <a:t>n</a:t>
            </a:r>
            <a:r>
              <a:rPr dirty="0" sz="1000" spc="-60">
                <a:solidFill>
                  <a:srgbClr val="585858"/>
                </a:solidFill>
                <a:latin typeface="BM DoHyeon"/>
                <a:cs typeface="BM DoHyeon"/>
              </a:rPr>
              <a:t>t</a:t>
            </a:r>
            <a:r>
              <a:rPr dirty="0" sz="1000" spc="-110">
                <a:solidFill>
                  <a:srgbClr val="585858"/>
                </a:solidFill>
                <a:latin typeface="BM DoHyeon"/>
                <a:cs typeface="BM DoHyeon"/>
              </a:rPr>
              <a:t>e</a:t>
            </a:r>
            <a:r>
              <a:rPr dirty="0" sz="1000" spc="-185">
                <a:solidFill>
                  <a:srgbClr val="585858"/>
                </a:solidFill>
                <a:latin typeface="BM DoHyeon"/>
                <a:cs typeface="BM DoHyeon"/>
              </a:rPr>
              <a:t>r</a:t>
            </a:r>
            <a:r>
              <a:rPr dirty="0" sz="1000" spc="-85">
                <a:solidFill>
                  <a:srgbClr val="585858"/>
                </a:solidFill>
                <a:latin typeface="BM DoHyeon"/>
                <a:cs typeface="BM DoHyeon"/>
              </a:rPr>
              <a:t>n</a:t>
            </a:r>
            <a:r>
              <a:rPr dirty="0" sz="1000" spc="-90">
                <a:solidFill>
                  <a:srgbClr val="585858"/>
                </a:solidFill>
                <a:latin typeface="BM DoHyeon"/>
                <a:cs typeface="BM DoHyeon"/>
              </a:rPr>
              <a:t>e</a:t>
            </a:r>
            <a:r>
              <a:rPr dirty="0" sz="1000" spc="-70">
                <a:solidFill>
                  <a:srgbClr val="585858"/>
                </a:solidFill>
                <a:latin typeface="BM DoHyeon"/>
                <a:cs typeface="BM DoHyeon"/>
              </a:rPr>
              <a:t>t  </a:t>
            </a:r>
            <a:r>
              <a:rPr dirty="0" sz="1000" spc="-110">
                <a:solidFill>
                  <a:srgbClr val="585858"/>
                </a:solidFill>
                <a:latin typeface="BM DoHyeon"/>
                <a:cs typeface="BM DoHyeon"/>
              </a:rPr>
              <a:t>service</a:t>
            </a:r>
            <a:endParaRPr sz="1000">
              <a:latin typeface="BM DoHyeon"/>
              <a:cs typeface="BM DoHyeo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419843" y="2948939"/>
            <a:ext cx="840105" cy="346075"/>
            <a:chOff x="9419843" y="2948939"/>
            <a:chExt cx="840105" cy="346075"/>
          </a:xfrm>
        </p:grpSpPr>
        <p:sp>
          <p:nvSpPr>
            <p:cNvPr id="37" name="object 37"/>
            <p:cNvSpPr/>
            <p:nvPr/>
          </p:nvSpPr>
          <p:spPr>
            <a:xfrm>
              <a:off x="9419843" y="2948939"/>
              <a:ext cx="295655" cy="3459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980675" y="2948939"/>
              <a:ext cx="278892" cy="345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9325482" y="3330016"/>
            <a:ext cx="9080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7865" algn="l"/>
              </a:tabLst>
            </a:pPr>
            <a:r>
              <a:rPr dirty="0" sz="1000" spc="-10">
                <a:solidFill>
                  <a:srgbClr val="7E7E7E"/>
                </a:solidFill>
                <a:latin typeface="BM DoHyeon"/>
                <a:cs typeface="BM DoHyeon"/>
              </a:rPr>
              <a:t>A</a:t>
            </a:r>
            <a:r>
              <a:rPr dirty="0" sz="1000" spc="-85">
                <a:solidFill>
                  <a:srgbClr val="7E7E7E"/>
                </a:solidFill>
                <a:latin typeface="BM DoHyeon"/>
                <a:cs typeface="BM DoHyeon"/>
              </a:rPr>
              <a:t>nd</a:t>
            </a:r>
            <a:r>
              <a:rPr dirty="0" sz="1000" spc="-80">
                <a:solidFill>
                  <a:srgbClr val="7E7E7E"/>
                </a:solidFill>
                <a:latin typeface="BM DoHyeon"/>
                <a:cs typeface="BM DoHyeon"/>
              </a:rPr>
              <a:t>r</a:t>
            </a:r>
            <a:r>
              <a:rPr dirty="0" sz="1000" spc="-10">
                <a:solidFill>
                  <a:srgbClr val="7E7E7E"/>
                </a:solidFill>
                <a:latin typeface="BM DoHyeon"/>
                <a:cs typeface="BM DoHyeon"/>
              </a:rPr>
              <a:t>oi</a:t>
            </a:r>
            <a:r>
              <a:rPr dirty="0" sz="1000" spc="5">
                <a:solidFill>
                  <a:srgbClr val="7E7E7E"/>
                </a:solidFill>
                <a:latin typeface="BM DoHyeon"/>
                <a:cs typeface="BM DoHyeon"/>
              </a:rPr>
              <a:t>d</a:t>
            </a:r>
            <a:r>
              <a:rPr dirty="0" sz="1000">
                <a:solidFill>
                  <a:srgbClr val="7E7E7E"/>
                </a:solidFill>
                <a:latin typeface="BM DoHyeon"/>
                <a:cs typeface="BM DoHyeon"/>
              </a:rPr>
              <a:t>	</a:t>
            </a:r>
            <a:r>
              <a:rPr dirty="0" sz="1000" spc="-25">
                <a:solidFill>
                  <a:srgbClr val="7E7E7E"/>
                </a:solidFill>
                <a:latin typeface="BM DoHyeon"/>
                <a:cs typeface="BM DoHyeon"/>
              </a:rPr>
              <a:t>i</a:t>
            </a:r>
            <a:r>
              <a:rPr dirty="0" sz="1000" spc="65">
                <a:solidFill>
                  <a:srgbClr val="7E7E7E"/>
                </a:solidFill>
                <a:latin typeface="BM DoHyeon"/>
                <a:cs typeface="BM DoHyeon"/>
              </a:rPr>
              <a:t>O</a:t>
            </a:r>
            <a:r>
              <a:rPr dirty="0" sz="1000" spc="-190">
                <a:solidFill>
                  <a:srgbClr val="7E7E7E"/>
                </a:solidFill>
                <a:latin typeface="BM DoHyeon"/>
                <a:cs typeface="BM DoHyeon"/>
              </a:rPr>
              <a:t>S</a:t>
            </a:r>
            <a:endParaRPr sz="1000">
              <a:latin typeface="BM DoHyeon"/>
              <a:cs typeface="BM DoHyeo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585704" y="2923032"/>
            <a:ext cx="362711" cy="426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0414507" y="3366261"/>
            <a:ext cx="7061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7E7E7E"/>
                </a:solidFill>
                <a:latin typeface="BM DoHyeon"/>
                <a:cs typeface="BM DoHyeon"/>
              </a:rPr>
              <a:t>Mobile</a:t>
            </a:r>
            <a:r>
              <a:rPr dirty="0" sz="100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110">
                <a:solidFill>
                  <a:srgbClr val="7E7E7E"/>
                </a:solidFill>
                <a:latin typeface="BM DoHyeon"/>
                <a:cs typeface="BM DoHyeon"/>
              </a:rPr>
              <a:t>web</a:t>
            </a:r>
            <a:endParaRPr sz="1000">
              <a:latin typeface="BM DoHyeon"/>
              <a:cs typeface="BM DoHyeo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743443" y="3118104"/>
            <a:ext cx="2101850" cy="1706880"/>
            <a:chOff x="7743443" y="3118104"/>
            <a:chExt cx="2101850" cy="1706880"/>
          </a:xfrm>
        </p:grpSpPr>
        <p:sp>
          <p:nvSpPr>
            <p:cNvPr id="43" name="object 43"/>
            <p:cNvSpPr/>
            <p:nvPr/>
          </p:nvSpPr>
          <p:spPr>
            <a:xfrm>
              <a:off x="8404859" y="3118104"/>
              <a:ext cx="831850" cy="76200"/>
            </a:xfrm>
            <a:custGeom>
              <a:avLst/>
              <a:gdLst/>
              <a:ahLst/>
              <a:cxnLst/>
              <a:rect l="l" t="t" r="r" b="b"/>
              <a:pathLst>
                <a:path w="831850" h="76200">
                  <a:moveTo>
                    <a:pt x="63500" y="30099"/>
                  </a:moveTo>
                  <a:lnTo>
                    <a:pt x="0" y="30099"/>
                  </a:lnTo>
                  <a:lnTo>
                    <a:pt x="0" y="45974"/>
                  </a:lnTo>
                  <a:lnTo>
                    <a:pt x="63500" y="45974"/>
                  </a:lnTo>
                  <a:lnTo>
                    <a:pt x="63500" y="30099"/>
                  </a:lnTo>
                  <a:close/>
                </a:path>
                <a:path w="831850" h="76200">
                  <a:moveTo>
                    <a:pt x="174625" y="30099"/>
                  </a:moveTo>
                  <a:lnTo>
                    <a:pt x="111125" y="30099"/>
                  </a:lnTo>
                  <a:lnTo>
                    <a:pt x="111125" y="45974"/>
                  </a:lnTo>
                  <a:lnTo>
                    <a:pt x="174625" y="45974"/>
                  </a:lnTo>
                  <a:lnTo>
                    <a:pt x="174625" y="30099"/>
                  </a:lnTo>
                  <a:close/>
                </a:path>
                <a:path w="831850" h="76200">
                  <a:moveTo>
                    <a:pt x="285750" y="30099"/>
                  </a:moveTo>
                  <a:lnTo>
                    <a:pt x="222250" y="30099"/>
                  </a:lnTo>
                  <a:lnTo>
                    <a:pt x="222250" y="45974"/>
                  </a:lnTo>
                  <a:lnTo>
                    <a:pt x="285750" y="45974"/>
                  </a:lnTo>
                  <a:lnTo>
                    <a:pt x="285750" y="30099"/>
                  </a:lnTo>
                  <a:close/>
                </a:path>
                <a:path w="831850" h="76200">
                  <a:moveTo>
                    <a:pt x="396875" y="30099"/>
                  </a:moveTo>
                  <a:lnTo>
                    <a:pt x="333375" y="30099"/>
                  </a:lnTo>
                  <a:lnTo>
                    <a:pt x="333375" y="45974"/>
                  </a:lnTo>
                  <a:lnTo>
                    <a:pt x="396875" y="45974"/>
                  </a:lnTo>
                  <a:lnTo>
                    <a:pt x="396875" y="30099"/>
                  </a:lnTo>
                  <a:close/>
                </a:path>
                <a:path w="831850" h="76200">
                  <a:moveTo>
                    <a:pt x="508000" y="30099"/>
                  </a:moveTo>
                  <a:lnTo>
                    <a:pt x="444500" y="30099"/>
                  </a:lnTo>
                  <a:lnTo>
                    <a:pt x="444500" y="45974"/>
                  </a:lnTo>
                  <a:lnTo>
                    <a:pt x="508000" y="45974"/>
                  </a:lnTo>
                  <a:lnTo>
                    <a:pt x="508000" y="30099"/>
                  </a:lnTo>
                  <a:close/>
                </a:path>
                <a:path w="831850" h="76200">
                  <a:moveTo>
                    <a:pt x="619125" y="30099"/>
                  </a:moveTo>
                  <a:lnTo>
                    <a:pt x="555625" y="30099"/>
                  </a:lnTo>
                  <a:lnTo>
                    <a:pt x="555625" y="45974"/>
                  </a:lnTo>
                  <a:lnTo>
                    <a:pt x="619125" y="45974"/>
                  </a:lnTo>
                  <a:lnTo>
                    <a:pt x="619125" y="30099"/>
                  </a:lnTo>
                  <a:close/>
                </a:path>
                <a:path w="831850" h="76200">
                  <a:moveTo>
                    <a:pt x="730250" y="30099"/>
                  </a:moveTo>
                  <a:lnTo>
                    <a:pt x="666750" y="30099"/>
                  </a:lnTo>
                  <a:lnTo>
                    <a:pt x="666750" y="45974"/>
                  </a:lnTo>
                  <a:lnTo>
                    <a:pt x="730250" y="45974"/>
                  </a:lnTo>
                  <a:lnTo>
                    <a:pt x="730250" y="30099"/>
                  </a:lnTo>
                  <a:close/>
                </a:path>
                <a:path w="831850" h="76200">
                  <a:moveTo>
                    <a:pt x="755142" y="0"/>
                  </a:moveTo>
                  <a:lnTo>
                    <a:pt x="755142" y="76200"/>
                  </a:lnTo>
                  <a:lnTo>
                    <a:pt x="831342" y="38100"/>
                  </a:lnTo>
                  <a:lnTo>
                    <a:pt x="75514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453371" y="3922776"/>
              <a:ext cx="391668" cy="3901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743443" y="4294632"/>
              <a:ext cx="682751" cy="5303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0306304" y="3994530"/>
            <a:ext cx="7670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175">
                <a:solidFill>
                  <a:srgbClr val="585858"/>
                </a:solidFill>
                <a:latin typeface="BM DoHyeon"/>
                <a:cs typeface="BM DoHyeon"/>
              </a:rPr>
              <a:t>&lt;N</a:t>
            </a:r>
            <a:r>
              <a:rPr dirty="0" sz="1050" spc="-55">
                <a:solidFill>
                  <a:srgbClr val="585858"/>
                </a:solidFill>
                <a:latin typeface="BM DoHyeon"/>
                <a:cs typeface="BM DoHyeon"/>
              </a:rPr>
              <a:t> </a:t>
            </a:r>
            <a:r>
              <a:rPr dirty="0" sz="1050" spc="-65">
                <a:solidFill>
                  <a:srgbClr val="585858"/>
                </a:solidFill>
                <a:latin typeface="BM DoHyeon"/>
                <a:cs typeface="BM DoHyeon"/>
              </a:rPr>
              <a:t>Screen&gt;</a:t>
            </a:r>
            <a:endParaRPr sz="1050">
              <a:latin typeface="BM DoHyeon"/>
              <a:cs typeface="BM DoHyeo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72221" y="4457191"/>
            <a:ext cx="413384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5" b="1">
                <a:solidFill>
                  <a:srgbClr val="585858"/>
                </a:solidFill>
                <a:latin typeface="Noto Sans CJK HK"/>
                <a:cs typeface="Noto Sans CJK HK"/>
              </a:rPr>
              <a:t>I</a:t>
            </a:r>
            <a:r>
              <a:rPr dirty="0" sz="800" spc="-25" b="1">
                <a:solidFill>
                  <a:srgbClr val="585858"/>
                </a:solidFill>
                <a:latin typeface="Noto Sans CJK HK"/>
                <a:cs typeface="Noto Sans CJK HK"/>
              </a:rPr>
              <a:t>n</a:t>
            </a:r>
            <a:r>
              <a:rPr dirty="0" sz="800" spc="-30" b="1">
                <a:solidFill>
                  <a:srgbClr val="585858"/>
                </a:solidFill>
                <a:latin typeface="Noto Sans CJK HK"/>
                <a:cs typeface="Noto Sans CJK HK"/>
              </a:rPr>
              <a:t>t</a:t>
            </a:r>
            <a:r>
              <a:rPr dirty="0" sz="800" spc="-35" b="1">
                <a:solidFill>
                  <a:srgbClr val="585858"/>
                </a:solidFill>
                <a:latin typeface="Noto Sans CJK HK"/>
                <a:cs typeface="Noto Sans CJK HK"/>
              </a:rPr>
              <a:t>e</a:t>
            </a:r>
            <a:r>
              <a:rPr dirty="0" sz="800" spc="-30" b="1">
                <a:solidFill>
                  <a:srgbClr val="585858"/>
                </a:solidFill>
                <a:latin typeface="Noto Sans CJK HK"/>
                <a:cs typeface="Noto Sans CJK HK"/>
              </a:rPr>
              <a:t>r</a:t>
            </a:r>
            <a:r>
              <a:rPr dirty="0" sz="800" spc="-25" b="1">
                <a:solidFill>
                  <a:srgbClr val="585858"/>
                </a:solidFill>
                <a:latin typeface="Noto Sans CJK HK"/>
                <a:cs typeface="Noto Sans CJK HK"/>
              </a:rPr>
              <a:t>n</a:t>
            </a:r>
            <a:r>
              <a:rPr dirty="0" sz="800" spc="-25" b="1">
                <a:solidFill>
                  <a:srgbClr val="585858"/>
                </a:solidFill>
                <a:latin typeface="Noto Sans CJK HK"/>
                <a:cs typeface="Noto Sans CJK HK"/>
              </a:rPr>
              <a:t>et</a:t>
            </a:r>
            <a:endParaRPr sz="800">
              <a:latin typeface="Noto Sans CJK HK"/>
              <a:cs typeface="Noto Sans CJK HK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470392" y="4511040"/>
            <a:ext cx="379095" cy="76200"/>
          </a:xfrm>
          <a:custGeom>
            <a:avLst/>
            <a:gdLst/>
            <a:ahLst/>
            <a:cxnLst/>
            <a:rect l="l" t="t" r="r" b="b"/>
            <a:pathLst>
              <a:path w="37909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5974"/>
                </a:lnTo>
                <a:lnTo>
                  <a:pt x="63500" y="45974"/>
                </a:lnTo>
                <a:lnTo>
                  <a:pt x="63500" y="30099"/>
                </a:lnTo>
                <a:lnTo>
                  <a:pt x="76200" y="30099"/>
                </a:lnTo>
                <a:lnTo>
                  <a:pt x="76200" y="0"/>
                </a:lnTo>
                <a:close/>
              </a:path>
              <a:path w="379095" h="76200">
                <a:moveTo>
                  <a:pt x="76200" y="30099"/>
                </a:moveTo>
                <a:lnTo>
                  <a:pt x="63500" y="30099"/>
                </a:lnTo>
                <a:lnTo>
                  <a:pt x="63500" y="45974"/>
                </a:lnTo>
                <a:lnTo>
                  <a:pt x="76200" y="45974"/>
                </a:lnTo>
                <a:lnTo>
                  <a:pt x="76200" y="30099"/>
                </a:lnTo>
                <a:close/>
              </a:path>
              <a:path w="379095" h="76200">
                <a:moveTo>
                  <a:pt x="127000" y="30099"/>
                </a:moveTo>
                <a:lnTo>
                  <a:pt x="76200" y="30099"/>
                </a:lnTo>
                <a:lnTo>
                  <a:pt x="76200" y="45974"/>
                </a:lnTo>
                <a:lnTo>
                  <a:pt x="127000" y="45974"/>
                </a:lnTo>
                <a:lnTo>
                  <a:pt x="127000" y="30099"/>
                </a:lnTo>
                <a:close/>
              </a:path>
              <a:path w="379095" h="76200">
                <a:moveTo>
                  <a:pt x="238125" y="30099"/>
                </a:moveTo>
                <a:lnTo>
                  <a:pt x="174625" y="30099"/>
                </a:lnTo>
                <a:lnTo>
                  <a:pt x="174625" y="45974"/>
                </a:lnTo>
                <a:lnTo>
                  <a:pt x="238125" y="45974"/>
                </a:lnTo>
                <a:lnTo>
                  <a:pt x="238125" y="30099"/>
                </a:lnTo>
                <a:close/>
              </a:path>
              <a:path w="379095" h="76200">
                <a:moveTo>
                  <a:pt x="302640" y="0"/>
                </a:moveTo>
                <a:lnTo>
                  <a:pt x="302640" y="76200"/>
                </a:lnTo>
                <a:lnTo>
                  <a:pt x="363092" y="45974"/>
                </a:lnTo>
                <a:lnTo>
                  <a:pt x="315340" y="45974"/>
                </a:lnTo>
                <a:lnTo>
                  <a:pt x="315340" y="30099"/>
                </a:lnTo>
                <a:lnTo>
                  <a:pt x="362838" y="30099"/>
                </a:lnTo>
                <a:lnTo>
                  <a:pt x="302640" y="0"/>
                </a:lnTo>
                <a:close/>
              </a:path>
              <a:path w="379095" h="76200">
                <a:moveTo>
                  <a:pt x="302640" y="30099"/>
                </a:moveTo>
                <a:lnTo>
                  <a:pt x="285750" y="30099"/>
                </a:lnTo>
                <a:lnTo>
                  <a:pt x="285750" y="45974"/>
                </a:lnTo>
                <a:lnTo>
                  <a:pt x="302640" y="45974"/>
                </a:lnTo>
                <a:lnTo>
                  <a:pt x="302640" y="30099"/>
                </a:lnTo>
                <a:close/>
              </a:path>
              <a:path w="379095" h="76200">
                <a:moveTo>
                  <a:pt x="362838" y="30099"/>
                </a:moveTo>
                <a:lnTo>
                  <a:pt x="315340" y="30099"/>
                </a:lnTo>
                <a:lnTo>
                  <a:pt x="315340" y="45974"/>
                </a:lnTo>
                <a:lnTo>
                  <a:pt x="363092" y="45974"/>
                </a:lnTo>
                <a:lnTo>
                  <a:pt x="378840" y="38100"/>
                </a:lnTo>
                <a:lnTo>
                  <a:pt x="362838" y="3009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8963025" y="4685791"/>
            <a:ext cx="3943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30">
                <a:solidFill>
                  <a:srgbClr val="585858"/>
                </a:solidFill>
                <a:latin typeface="BM DoHyeon"/>
                <a:cs typeface="BM DoHyeon"/>
              </a:rPr>
              <a:t>Global</a:t>
            </a:r>
            <a:endParaRPr sz="1000">
              <a:latin typeface="BM DoHyeon"/>
              <a:cs typeface="BM DoHyeo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517353" y="2738000"/>
            <a:ext cx="3872229" cy="1960880"/>
            <a:chOff x="5517353" y="2738000"/>
            <a:chExt cx="3872229" cy="1960880"/>
          </a:xfrm>
        </p:grpSpPr>
        <p:sp>
          <p:nvSpPr>
            <p:cNvPr id="51" name="object 51"/>
            <p:cNvSpPr/>
            <p:nvPr/>
          </p:nvSpPr>
          <p:spPr>
            <a:xfrm>
              <a:off x="8927591" y="4241291"/>
              <a:ext cx="461772" cy="4572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534655" y="3878580"/>
              <a:ext cx="549910" cy="0"/>
            </a:xfrm>
            <a:custGeom>
              <a:avLst/>
              <a:gdLst/>
              <a:ahLst/>
              <a:cxnLst/>
              <a:rect l="l" t="t" r="r" b="b"/>
              <a:pathLst>
                <a:path w="549909" h="0">
                  <a:moveTo>
                    <a:pt x="0" y="0"/>
                  </a:moveTo>
                  <a:lnTo>
                    <a:pt x="549783" y="0"/>
                  </a:lnTo>
                </a:path>
              </a:pathLst>
            </a:custGeom>
            <a:ln w="158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517353" y="3013598"/>
              <a:ext cx="226149" cy="22696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541584" y="2738000"/>
              <a:ext cx="177800" cy="276225"/>
            </a:xfrm>
            <a:custGeom>
              <a:avLst/>
              <a:gdLst/>
              <a:ahLst/>
              <a:cxnLst/>
              <a:rect l="l" t="t" r="r" b="b"/>
              <a:pathLst>
                <a:path w="177800" h="276225">
                  <a:moveTo>
                    <a:pt x="153458" y="0"/>
                  </a:moveTo>
                  <a:lnTo>
                    <a:pt x="24230" y="0"/>
                  </a:lnTo>
                  <a:lnTo>
                    <a:pt x="0" y="24313"/>
                  </a:lnTo>
                  <a:lnTo>
                    <a:pt x="0" y="251283"/>
                  </a:lnTo>
                  <a:lnTo>
                    <a:pt x="153458" y="275597"/>
                  </a:lnTo>
                  <a:lnTo>
                    <a:pt x="163207" y="273793"/>
                  </a:lnTo>
                  <a:lnTo>
                    <a:pt x="170875" y="268759"/>
                  </a:lnTo>
                  <a:lnTo>
                    <a:pt x="175893" y="261066"/>
                  </a:lnTo>
                  <a:lnTo>
                    <a:pt x="176201" y="259388"/>
                  </a:lnTo>
                  <a:lnTo>
                    <a:pt x="20191" y="259388"/>
                  </a:lnTo>
                  <a:lnTo>
                    <a:pt x="16153" y="255332"/>
                  </a:lnTo>
                  <a:lnTo>
                    <a:pt x="16153" y="20264"/>
                  </a:lnTo>
                  <a:lnTo>
                    <a:pt x="20191" y="16209"/>
                  </a:lnTo>
                  <a:lnTo>
                    <a:pt x="176201" y="16209"/>
                  </a:lnTo>
                  <a:lnTo>
                    <a:pt x="175893" y="14530"/>
                  </a:lnTo>
                  <a:lnTo>
                    <a:pt x="170875" y="6837"/>
                  </a:lnTo>
                  <a:lnTo>
                    <a:pt x="163207" y="1804"/>
                  </a:lnTo>
                  <a:lnTo>
                    <a:pt x="153458" y="0"/>
                  </a:lnTo>
                  <a:close/>
                </a:path>
                <a:path w="177800" h="276225">
                  <a:moveTo>
                    <a:pt x="176201" y="16209"/>
                  </a:moveTo>
                  <a:lnTo>
                    <a:pt x="157499" y="16209"/>
                  </a:lnTo>
                  <a:lnTo>
                    <a:pt x="161533" y="20265"/>
                  </a:lnTo>
                  <a:lnTo>
                    <a:pt x="161534" y="255332"/>
                  </a:lnTo>
                  <a:lnTo>
                    <a:pt x="157499" y="259388"/>
                  </a:lnTo>
                  <a:lnTo>
                    <a:pt x="176201" y="259388"/>
                  </a:lnTo>
                  <a:lnTo>
                    <a:pt x="177692" y="251283"/>
                  </a:lnTo>
                  <a:lnTo>
                    <a:pt x="177691" y="24314"/>
                  </a:lnTo>
                  <a:lnTo>
                    <a:pt x="176201" y="1620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573891" y="2770425"/>
              <a:ext cx="113075" cy="21074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1795398" y="2017522"/>
            <a:ext cx="10255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5" b="1">
                <a:solidFill>
                  <a:srgbClr val="8A00D3"/>
                </a:solidFill>
                <a:latin typeface="Noto Sans CJK HK"/>
                <a:cs typeface="Noto Sans CJK HK"/>
              </a:rPr>
              <a:t>b</a:t>
            </a:r>
            <a:r>
              <a:rPr dirty="0" sz="1400" spc="-55" b="1">
                <a:solidFill>
                  <a:srgbClr val="8A00D3"/>
                </a:solidFill>
                <a:latin typeface="Noto Sans CJK HK"/>
                <a:cs typeface="Noto Sans CJK HK"/>
              </a:rPr>
              <a:t>r</a:t>
            </a:r>
            <a:r>
              <a:rPr dirty="0" sz="1400" spc="-30" b="1">
                <a:solidFill>
                  <a:srgbClr val="8A00D3"/>
                </a:solidFill>
                <a:latin typeface="Noto Sans CJK HK"/>
                <a:cs typeface="Noto Sans CJK HK"/>
              </a:rPr>
              <a:t>o</a:t>
            </a:r>
            <a:r>
              <a:rPr dirty="0" sz="1400" spc="-70" b="1">
                <a:solidFill>
                  <a:srgbClr val="8A00D3"/>
                </a:solidFill>
                <a:latin typeface="Noto Sans CJK HK"/>
                <a:cs typeface="Noto Sans CJK HK"/>
              </a:rPr>
              <a:t>a</a:t>
            </a:r>
            <a:r>
              <a:rPr dirty="0" sz="1400" spc="-50" b="1">
                <a:solidFill>
                  <a:srgbClr val="8A00D3"/>
                </a:solidFill>
                <a:latin typeface="Noto Sans CJK HK"/>
                <a:cs typeface="Noto Sans CJK HK"/>
              </a:rPr>
              <a:t>dcaster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236202" y="2070354"/>
            <a:ext cx="6597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solidFill>
                  <a:srgbClr val="2549A9"/>
                </a:solidFill>
                <a:latin typeface="Noto Sans CJK HK"/>
                <a:cs typeface="Noto Sans CJK HK"/>
              </a:rPr>
              <a:t>vie</a:t>
            </a:r>
            <a:r>
              <a:rPr dirty="0" sz="1400" spc="-100" b="1">
                <a:solidFill>
                  <a:srgbClr val="2549A9"/>
                </a:solidFill>
                <a:latin typeface="Noto Sans CJK HK"/>
                <a:cs typeface="Noto Sans CJK HK"/>
              </a:rPr>
              <a:t>w</a:t>
            </a:r>
            <a:r>
              <a:rPr dirty="0" sz="1400" spc="-60" b="1">
                <a:solidFill>
                  <a:srgbClr val="2549A9"/>
                </a:solidFill>
                <a:latin typeface="Noto Sans CJK HK"/>
                <a:cs typeface="Noto Sans CJK HK"/>
              </a:rPr>
              <a:t>e</a:t>
            </a:r>
            <a:r>
              <a:rPr dirty="0" sz="1400" spc="-40" b="1">
                <a:solidFill>
                  <a:srgbClr val="2549A9"/>
                </a:solidFill>
                <a:latin typeface="Noto Sans CJK HK"/>
                <a:cs typeface="Noto Sans CJK HK"/>
              </a:rPr>
              <a:t>r</a:t>
            </a:r>
            <a:r>
              <a:rPr dirty="0" sz="1400" spc="-45" b="1">
                <a:solidFill>
                  <a:srgbClr val="2549A9"/>
                </a:solidFill>
                <a:latin typeface="Noto Sans CJK HK"/>
                <a:cs typeface="Noto Sans CJK HK"/>
              </a:rPr>
              <a:t>s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101590" y="3245611"/>
            <a:ext cx="10655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70">
                <a:solidFill>
                  <a:srgbClr val="7E7E7E"/>
                </a:solidFill>
                <a:latin typeface="BM DoHyeon"/>
                <a:cs typeface="BM DoHyeon"/>
              </a:rPr>
              <a:t>Chat</a:t>
            </a:r>
            <a:r>
              <a:rPr dirty="0" sz="1000" spc="-25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65">
                <a:solidFill>
                  <a:srgbClr val="7E7E7E"/>
                </a:solidFill>
                <a:latin typeface="BM DoHyeon"/>
                <a:cs typeface="BM DoHyeon"/>
              </a:rPr>
              <a:t>loadbalancer</a:t>
            </a:r>
            <a:endParaRPr sz="1000">
              <a:latin typeface="BM DoHyeon"/>
              <a:cs typeface="BM DoHyeo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290565" y="4167378"/>
            <a:ext cx="6877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70">
                <a:solidFill>
                  <a:srgbClr val="7E7E7E"/>
                </a:solidFill>
                <a:latin typeface="BM DoHyeon"/>
                <a:cs typeface="BM DoHyeon"/>
              </a:rPr>
              <a:t>Chat</a:t>
            </a:r>
            <a:r>
              <a:rPr dirty="0" sz="1000" spc="-15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145">
                <a:solidFill>
                  <a:srgbClr val="7E7E7E"/>
                </a:solidFill>
                <a:latin typeface="BM DoHyeon"/>
                <a:cs typeface="BM DoHyeon"/>
              </a:rPr>
              <a:t>Server</a:t>
            </a:r>
            <a:endParaRPr sz="1000">
              <a:latin typeface="BM DoHyeon"/>
              <a:cs typeface="BM DoHyeo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378195" y="3666116"/>
            <a:ext cx="502920" cy="502920"/>
            <a:chOff x="5378195" y="3666116"/>
            <a:chExt cx="502920" cy="502920"/>
          </a:xfrm>
        </p:grpSpPr>
        <p:sp>
          <p:nvSpPr>
            <p:cNvPr id="61" name="object 61"/>
            <p:cNvSpPr/>
            <p:nvPr/>
          </p:nvSpPr>
          <p:spPr>
            <a:xfrm>
              <a:off x="5378183" y="3666121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202628" y="332587"/>
                  </a:moveTo>
                  <a:lnTo>
                    <a:pt x="178308" y="332587"/>
                  </a:lnTo>
                  <a:lnTo>
                    <a:pt x="178308" y="349110"/>
                  </a:lnTo>
                  <a:lnTo>
                    <a:pt x="186410" y="349110"/>
                  </a:lnTo>
                  <a:lnTo>
                    <a:pt x="186410" y="429120"/>
                  </a:lnTo>
                  <a:lnTo>
                    <a:pt x="40525" y="429120"/>
                  </a:lnTo>
                  <a:lnTo>
                    <a:pt x="40525" y="349110"/>
                  </a:lnTo>
                  <a:lnTo>
                    <a:pt x="162102" y="349110"/>
                  </a:lnTo>
                  <a:lnTo>
                    <a:pt x="162102" y="332587"/>
                  </a:lnTo>
                  <a:lnTo>
                    <a:pt x="24320" y="332587"/>
                  </a:lnTo>
                  <a:lnTo>
                    <a:pt x="24320" y="349110"/>
                  </a:lnTo>
                  <a:lnTo>
                    <a:pt x="24320" y="429120"/>
                  </a:lnTo>
                  <a:lnTo>
                    <a:pt x="24320" y="445630"/>
                  </a:lnTo>
                  <a:lnTo>
                    <a:pt x="202628" y="445630"/>
                  </a:lnTo>
                  <a:lnTo>
                    <a:pt x="202628" y="429120"/>
                  </a:lnTo>
                  <a:lnTo>
                    <a:pt x="202628" y="349110"/>
                  </a:lnTo>
                  <a:lnTo>
                    <a:pt x="202628" y="332587"/>
                  </a:lnTo>
                  <a:close/>
                </a:path>
                <a:path w="502920" h="502920">
                  <a:moveTo>
                    <a:pt x="478180" y="332587"/>
                  </a:moveTo>
                  <a:lnTo>
                    <a:pt x="453859" y="332587"/>
                  </a:lnTo>
                  <a:lnTo>
                    <a:pt x="453859" y="349110"/>
                  </a:lnTo>
                  <a:lnTo>
                    <a:pt x="461975" y="349110"/>
                  </a:lnTo>
                  <a:lnTo>
                    <a:pt x="461975" y="429120"/>
                  </a:lnTo>
                  <a:lnTo>
                    <a:pt x="316090" y="429120"/>
                  </a:lnTo>
                  <a:lnTo>
                    <a:pt x="316090" y="349110"/>
                  </a:lnTo>
                  <a:lnTo>
                    <a:pt x="437654" y="349110"/>
                  </a:lnTo>
                  <a:lnTo>
                    <a:pt x="437654" y="332587"/>
                  </a:lnTo>
                  <a:lnTo>
                    <a:pt x="299885" y="332587"/>
                  </a:lnTo>
                  <a:lnTo>
                    <a:pt x="299885" y="349110"/>
                  </a:lnTo>
                  <a:lnTo>
                    <a:pt x="299885" y="429120"/>
                  </a:lnTo>
                  <a:lnTo>
                    <a:pt x="299885" y="445630"/>
                  </a:lnTo>
                  <a:lnTo>
                    <a:pt x="478180" y="445630"/>
                  </a:lnTo>
                  <a:lnTo>
                    <a:pt x="478180" y="429120"/>
                  </a:lnTo>
                  <a:lnTo>
                    <a:pt x="478180" y="349110"/>
                  </a:lnTo>
                  <a:lnTo>
                    <a:pt x="478180" y="332587"/>
                  </a:lnTo>
                  <a:close/>
                </a:path>
                <a:path w="502920" h="502920">
                  <a:moveTo>
                    <a:pt x="502488" y="332333"/>
                  </a:moveTo>
                  <a:lnTo>
                    <a:pt x="486283" y="309524"/>
                  </a:lnTo>
                  <a:lnTo>
                    <a:pt x="486283" y="328295"/>
                  </a:lnTo>
                  <a:lnTo>
                    <a:pt x="486283" y="449872"/>
                  </a:lnTo>
                  <a:lnTo>
                    <a:pt x="482231" y="453923"/>
                  </a:lnTo>
                  <a:lnTo>
                    <a:pt x="413334" y="453923"/>
                  </a:lnTo>
                  <a:lnTo>
                    <a:pt x="413334" y="470141"/>
                  </a:lnTo>
                  <a:lnTo>
                    <a:pt x="413334" y="486359"/>
                  </a:lnTo>
                  <a:lnTo>
                    <a:pt x="364718" y="486359"/>
                  </a:lnTo>
                  <a:lnTo>
                    <a:pt x="364718" y="470141"/>
                  </a:lnTo>
                  <a:lnTo>
                    <a:pt x="413334" y="470141"/>
                  </a:lnTo>
                  <a:lnTo>
                    <a:pt x="413334" y="453923"/>
                  </a:lnTo>
                  <a:lnTo>
                    <a:pt x="295821" y="453923"/>
                  </a:lnTo>
                  <a:lnTo>
                    <a:pt x="291769" y="449872"/>
                  </a:lnTo>
                  <a:lnTo>
                    <a:pt x="291769" y="328295"/>
                  </a:lnTo>
                  <a:lnTo>
                    <a:pt x="295821" y="324231"/>
                  </a:lnTo>
                  <a:lnTo>
                    <a:pt x="482231" y="324231"/>
                  </a:lnTo>
                  <a:lnTo>
                    <a:pt x="486283" y="328295"/>
                  </a:lnTo>
                  <a:lnTo>
                    <a:pt x="486283" y="309524"/>
                  </a:lnTo>
                  <a:lnTo>
                    <a:pt x="478180" y="308025"/>
                  </a:lnTo>
                  <a:lnTo>
                    <a:pt x="397141" y="308025"/>
                  </a:lnTo>
                  <a:lnTo>
                    <a:pt x="397141" y="275602"/>
                  </a:lnTo>
                  <a:lnTo>
                    <a:pt x="445757" y="275602"/>
                  </a:lnTo>
                  <a:lnTo>
                    <a:pt x="455549" y="273799"/>
                  </a:lnTo>
                  <a:lnTo>
                    <a:pt x="463232" y="268757"/>
                  </a:lnTo>
                  <a:lnTo>
                    <a:pt x="468274" y="261073"/>
                  </a:lnTo>
                  <a:lnTo>
                    <a:pt x="468579" y="259384"/>
                  </a:lnTo>
                  <a:lnTo>
                    <a:pt x="470077" y="251282"/>
                  </a:lnTo>
                  <a:lnTo>
                    <a:pt x="470077" y="24320"/>
                  </a:lnTo>
                  <a:lnTo>
                    <a:pt x="468579" y="16205"/>
                  </a:lnTo>
                  <a:lnTo>
                    <a:pt x="468274" y="14528"/>
                  </a:lnTo>
                  <a:lnTo>
                    <a:pt x="463232" y="6845"/>
                  </a:lnTo>
                  <a:lnTo>
                    <a:pt x="455536" y="1803"/>
                  </a:lnTo>
                  <a:lnTo>
                    <a:pt x="453859" y="1498"/>
                  </a:lnTo>
                  <a:lnTo>
                    <a:pt x="453859" y="20269"/>
                  </a:lnTo>
                  <a:lnTo>
                    <a:pt x="453859" y="255333"/>
                  </a:lnTo>
                  <a:lnTo>
                    <a:pt x="449821" y="259384"/>
                  </a:lnTo>
                  <a:lnTo>
                    <a:pt x="52692" y="259384"/>
                  </a:lnTo>
                  <a:lnTo>
                    <a:pt x="48628" y="255333"/>
                  </a:lnTo>
                  <a:lnTo>
                    <a:pt x="48628" y="20269"/>
                  </a:lnTo>
                  <a:lnTo>
                    <a:pt x="52692" y="16205"/>
                  </a:lnTo>
                  <a:lnTo>
                    <a:pt x="449808" y="16205"/>
                  </a:lnTo>
                  <a:lnTo>
                    <a:pt x="453859" y="20269"/>
                  </a:lnTo>
                  <a:lnTo>
                    <a:pt x="453859" y="1498"/>
                  </a:lnTo>
                  <a:lnTo>
                    <a:pt x="445757" y="0"/>
                  </a:lnTo>
                  <a:lnTo>
                    <a:pt x="56743" y="0"/>
                  </a:lnTo>
                  <a:lnTo>
                    <a:pt x="46951" y="1803"/>
                  </a:lnTo>
                  <a:lnTo>
                    <a:pt x="39268" y="6832"/>
                  </a:lnTo>
                  <a:lnTo>
                    <a:pt x="34226" y="14528"/>
                  </a:lnTo>
                  <a:lnTo>
                    <a:pt x="32423" y="24320"/>
                  </a:lnTo>
                  <a:lnTo>
                    <a:pt x="32423" y="251282"/>
                  </a:lnTo>
                  <a:lnTo>
                    <a:pt x="34226" y="261073"/>
                  </a:lnTo>
                  <a:lnTo>
                    <a:pt x="39268" y="268757"/>
                  </a:lnTo>
                  <a:lnTo>
                    <a:pt x="46951" y="273799"/>
                  </a:lnTo>
                  <a:lnTo>
                    <a:pt x="56743" y="275602"/>
                  </a:lnTo>
                  <a:lnTo>
                    <a:pt x="105359" y="275602"/>
                  </a:lnTo>
                  <a:lnTo>
                    <a:pt x="105359" y="308025"/>
                  </a:lnTo>
                  <a:lnTo>
                    <a:pt x="24320" y="308025"/>
                  </a:lnTo>
                  <a:lnTo>
                    <a:pt x="14541" y="309829"/>
                  </a:lnTo>
                  <a:lnTo>
                    <a:pt x="6845" y="314858"/>
                  </a:lnTo>
                  <a:lnTo>
                    <a:pt x="1816" y="322554"/>
                  </a:lnTo>
                  <a:lnTo>
                    <a:pt x="0" y="332333"/>
                  </a:lnTo>
                  <a:lnTo>
                    <a:pt x="0" y="445820"/>
                  </a:lnTo>
                  <a:lnTo>
                    <a:pt x="1816" y="455612"/>
                  </a:lnTo>
                  <a:lnTo>
                    <a:pt x="6845" y="463296"/>
                  </a:lnTo>
                  <a:lnTo>
                    <a:pt x="14541" y="468337"/>
                  </a:lnTo>
                  <a:lnTo>
                    <a:pt x="24320" y="470141"/>
                  </a:lnTo>
                  <a:lnTo>
                    <a:pt x="72948" y="470141"/>
                  </a:lnTo>
                  <a:lnTo>
                    <a:pt x="72948" y="486359"/>
                  </a:lnTo>
                  <a:lnTo>
                    <a:pt x="56743" y="486359"/>
                  </a:lnTo>
                  <a:lnTo>
                    <a:pt x="56743" y="502564"/>
                  </a:lnTo>
                  <a:lnTo>
                    <a:pt x="170205" y="502564"/>
                  </a:lnTo>
                  <a:lnTo>
                    <a:pt x="170205" y="486359"/>
                  </a:lnTo>
                  <a:lnTo>
                    <a:pt x="153987" y="486359"/>
                  </a:lnTo>
                  <a:lnTo>
                    <a:pt x="153987" y="470141"/>
                  </a:lnTo>
                  <a:lnTo>
                    <a:pt x="202628" y="470141"/>
                  </a:lnTo>
                  <a:lnTo>
                    <a:pt x="212407" y="468337"/>
                  </a:lnTo>
                  <a:lnTo>
                    <a:pt x="220103" y="463296"/>
                  </a:lnTo>
                  <a:lnTo>
                    <a:pt x="225132" y="455612"/>
                  </a:lnTo>
                  <a:lnTo>
                    <a:pt x="225437" y="453923"/>
                  </a:lnTo>
                  <a:lnTo>
                    <a:pt x="226936" y="445820"/>
                  </a:lnTo>
                  <a:lnTo>
                    <a:pt x="226936" y="332333"/>
                  </a:lnTo>
                  <a:lnTo>
                    <a:pt x="225437" y="324231"/>
                  </a:lnTo>
                  <a:lnTo>
                    <a:pt x="225132" y="322554"/>
                  </a:lnTo>
                  <a:lnTo>
                    <a:pt x="220103" y="314858"/>
                  </a:lnTo>
                  <a:lnTo>
                    <a:pt x="212407" y="309829"/>
                  </a:lnTo>
                  <a:lnTo>
                    <a:pt x="210731" y="309524"/>
                  </a:lnTo>
                  <a:lnTo>
                    <a:pt x="210731" y="328295"/>
                  </a:lnTo>
                  <a:lnTo>
                    <a:pt x="210731" y="449872"/>
                  </a:lnTo>
                  <a:lnTo>
                    <a:pt x="206667" y="453923"/>
                  </a:lnTo>
                  <a:lnTo>
                    <a:pt x="137782" y="453923"/>
                  </a:lnTo>
                  <a:lnTo>
                    <a:pt x="137782" y="470141"/>
                  </a:lnTo>
                  <a:lnTo>
                    <a:pt x="137782" y="486359"/>
                  </a:lnTo>
                  <a:lnTo>
                    <a:pt x="89154" y="486359"/>
                  </a:lnTo>
                  <a:lnTo>
                    <a:pt x="89154" y="470141"/>
                  </a:lnTo>
                  <a:lnTo>
                    <a:pt x="137782" y="470141"/>
                  </a:lnTo>
                  <a:lnTo>
                    <a:pt x="137782" y="453923"/>
                  </a:lnTo>
                  <a:lnTo>
                    <a:pt x="20269" y="453923"/>
                  </a:lnTo>
                  <a:lnTo>
                    <a:pt x="16217" y="449872"/>
                  </a:lnTo>
                  <a:lnTo>
                    <a:pt x="16217" y="328295"/>
                  </a:lnTo>
                  <a:lnTo>
                    <a:pt x="20269" y="324231"/>
                  </a:lnTo>
                  <a:lnTo>
                    <a:pt x="206667" y="324231"/>
                  </a:lnTo>
                  <a:lnTo>
                    <a:pt x="210731" y="328295"/>
                  </a:lnTo>
                  <a:lnTo>
                    <a:pt x="210731" y="309524"/>
                  </a:lnTo>
                  <a:lnTo>
                    <a:pt x="202628" y="308025"/>
                  </a:lnTo>
                  <a:lnTo>
                    <a:pt x="121577" y="308025"/>
                  </a:lnTo>
                  <a:lnTo>
                    <a:pt x="121577" y="275602"/>
                  </a:lnTo>
                  <a:lnTo>
                    <a:pt x="380923" y="275602"/>
                  </a:lnTo>
                  <a:lnTo>
                    <a:pt x="380923" y="308025"/>
                  </a:lnTo>
                  <a:lnTo>
                    <a:pt x="299885" y="308025"/>
                  </a:lnTo>
                  <a:lnTo>
                    <a:pt x="290093" y="309829"/>
                  </a:lnTo>
                  <a:lnTo>
                    <a:pt x="282397" y="314858"/>
                  </a:lnTo>
                  <a:lnTo>
                    <a:pt x="277368" y="322554"/>
                  </a:lnTo>
                  <a:lnTo>
                    <a:pt x="275564" y="332333"/>
                  </a:lnTo>
                  <a:lnTo>
                    <a:pt x="275564" y="445820"/>
                  </a:lnTo>
                  <a:lnTo>
                    <a:pt x="277368" y="455612"/>
                  </a:lnTo>
                  <a:lnTo>
                    <a:pt x="282397" y="463296"/>
                  </a:lnTo>
                  <a:lnTo>
                    <a:pt x="290093" y="468337"/>
                  </a:lnTo>
                  <a:lnTo>
                    <a:pt x="299885" y="470141"/>
                  </a:lnTo>
                  <a:lnTo>
                    <a:pt x="348500" y="470141"/>
                  </a:lnTo>
                  <a:lnTo>
                    <a:pt x="348500" y="486359"/>
                  </a:lnTo>
                  <a:lnTo>
                    <a:pt x="332295" y="486359"/>
                  </a:lnTo>
                  <a:lnTo>
                    <a:pt x="332295" y="502564"/>
                  </a:lnTo>
                  <a:lnTo>
                    <a:pt x="445770" y="502564"/>
                  </a:lnTo>
                  <a:lnTo>
                    <a:pt x="445770" y="486359"/>
                  </a:lnTo>
                  <a:lnTo>
                    <a:pt x="429552" y="486359"/>
                  </a:lnTo>
                  <a:lnTo>
                    <a:pt x="429552" y="470141"/>
                  </a:lnTo>
                  <a:lnTo>
                    <a:pt x="478180" y="470141"/>
                  </a:lnTo>
                  <a:lnTo>
                    <a:pt x="487959" y="468337"/>
                  </a:lnTo>
                  <a:lnTo>
                    <a:pt x="495655" y="463296"/>
                  </a:lnTo>
                  <a:lnTo>
                    <a:pt x="500684" y="455612"/>
                  </a:lnTo>
                  <a:lnTo>
                    <a:pt x="501002" y="453923"/>
                  </a:lnTo>
                  <a:lnTo>
                    <a:pt x="502488" y="445820"/>
                  </a:lnTo>
                  <a:lnTo>
                    <a:pt x="502488" y="33233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443032" y="3698541"/>
              <a:ext cx="372813" cy="21074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5081778" y="5108194"/>
            <a:ext cx="11042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6555" marR="5080" indent="-364490">
              <a:lnSpc>
                <a:spcPct val="100000"/>
              </a:lnSpc>
              <a:spcBef>
                <a:spcPts val="95"/>
              </a:spcBef>
            </a:pPr>
            <a:r>
              <a:rPr dirty="0" sz="1000" spc="-100">
                <a:solidFill>
                  <a:srgbClr val="7E7E7E"/>
                </a:solidFill>
                <a:latin typeface="BM DoHyeon"/>
                <a:cs typeface="BM DoHyeon"/>
              </a:rPr>
              <a:t>Streaming / </a:t>
            </a:r>
            <a:r>
              <a:rPr dirty="0" sz="1000" spc="-15">
                <a:solidFill>
                  <a:srgbClr val="7E7E7E"/>
                </a:solidFill>
                <a:latin typeface="BM DoHyeon"/>
                <a:cs typeface="BM DoHyeon"/>
              </a:rPr>
              <a:t>Media  </a:t>
            </a:r>
            <a:r>
              <a:rPr dirty="0" sz="1000" spc="-145">
                <a:solidFill>
                  <a:srgbClr val="7E7E7E"/>
                </a:solidFill>
                <a:latin typeface="BM DoHyeon"/>
                <a:cs typeface="BM DoHyeon"/>
              </a:rPr>
              <a:t>Server</a:t>
            </a:r>
            <a:endParaRPr sz="1000">
              <a:latin typeface="BM DoHyeon"/>
              <a:cs typeface="BM DoHyeo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928871" y="3095244"/>
            <a:ext cx="2284095" cy="1994535"/>
            <a:chOff x="3928871" y="3095244"/>
            <a:chExt cx="2284095" cy="1994535"/>
          </a:xfrm>
        </p:grpSpPr>
        <p:sp>
          <p:nvSpPr>
            <p:cNvPr id="65" name="object 65"/>
            <p:cNvSpPr/>
            <p:nvPr/>
          </p:nvSpPr>
          <p:spPr>
            <a:xfrm>
              <a:off x="5073717" y="4862909"/>
              <a:ext cx="226358" cy="22627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364754" y="4862909"/>
              <a:ext cx="226360" cy="22627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049464" y="4588146"/>
              <a:ext cx="566420" cy="274955"/>
            </a:xfrm>
            <a:custGeom>
              <a:avLst/>
              <a:gdLst/>
              <a:ahLst/>
              <a:cxnLst/>
              <a:rect l="l" t="t" r="r" b="b"/>
              <a:pathLst>
                <a:path w="566420" h="274954">
                  <a:moveTo>
                    <a:pt x="541650" y="0"/>
                  </a:moveTo>
                  <a:lnTo>
                    <a:pt x="24253" y="0"/>
                  </a:lnTo>
                  <a:lnTo>
                    <a:pt x="14495" y="1798"/>
                  </a:lnTo>
                  <a:lnTo>
                    <a:pt x="6821" y="6816"/>
                  </a:lnTo>
                  <a:lnTo>
                    <a:pt x="1800" y="14486"/>
                  </a:lnTo>
                  <a:lnTo>
                    <a:pt x="0" y="24240"/>
                  </a:lnTo>
                  <a:lnTo>
                    <a:pt x="0" y="250522"/>
                  </a:lnTo>
                  <a:lnTo>
                    <a:pt x="1800" y="260276"/>
                  </a:lnTo>
                  <a:lnTo>
                    <a:pt x="6821" y="267946"/>
                  </a:lnTo>
                  <a:lnTo>
                    <a:pt x="14495" y="272964"/>
                  </a:lnTo>
                  <a:lnTo>
                    <a:pt x="24253" y="274763"/>
                  </a:lnTo>
                  <a:lnTo>
                    <a:pt x="541650" y="274763"/>
                  </a:lnTo>
                  <a:lnTo>
                    <a:pt x="551409" y="272964"/>
                  </a:lnTo>
                  <a:lnTo>
                    <a:pt x="559083" y="267946"/>
                  </a:lnTo>
                  <a:lnTo>
                    <a:pt x="564106" y="260276"/>
                  </a:lnTo>
                  <a:lnTo>
                    <a:pt x="564415" y="258602"/>
                  </a:lnTo>
                  <a:lnTo>
                    <a:pt x="20210" y="258602"/>
                  </a:lnTo>
                  <a:lnTo>
                    <a:pt x="16168" y="254559"/>
                  </a:lnTo>
                  <a:lnTo>
                    <a:pt x="16168" y="20203"/>
                  </a:lnTo>
                  <a:lnTo>
                    <a:pt x="20210" y="16160"/>
                  </a:lnTo>
                  <a:lnTo>
                    <a:pt x="564415" y="16160"/>
                  </a:lnTo>
                  <a:lnTo>
                    <a:pt x="564106" y="14486"/>
                  </a:lnTo>
                  <a:lnTo>
                    <a:pt x="559083" y="6816"/>
                  </a:lnTo>
                  <a:lnTo>
                    <a:pt x="551409" y="1798"/>
                  </a:lnTo>
                  <a:lnTo>
                    <a:pt x="541650" y="0"/>
                  </a:lnTo>
                  <a:close/>
                </a:path>
                <a:path w="566420" h="274954">
                  <a:moveTo>
                    <a:pt x="564415" y="16160"/>
                  </a:moveTo>
                  <a:lnTo>
                    <a:pt x="545695" y="16160"/>
                  </a:lnTo>
                  <a:lnTo>
                    <a:pt x="549733" y="20203"/>
                  </a:lnTo>
                  <a:lnTo>
                    <a:pt x="549733" y="254559"/>
                  </a:lnTo>
                  <a:lnTo>
                    <a:pt x="545695" y="258602"/>
                  </a:lnTo>
                  <a:lnTo>
                    <a:pt x="564415" y="258602"/>
                  </a:lnTo>
                  <a:lnTo>
                    <a:pt x="565906" y="250522"/>
                  </a:lnTo>
                  <a:lnTo>
                    <a:pt x="565906" y="24240"/>
                  </a:lnTo>
                  <a:lnTo>
                    <a:pt x="564415" y="1616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081801" y="4620473"/>
              <a:ext cx="501229" cy="2101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669670" y="4862909"/>
              <a:ext cx="226958" cy="22627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961479" y="4862909"/>
              <a:ext cx="226960" cy="22627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645353" y="4588146"/>
              <a:ext cx="567690" cy="274955"/>
            </a:xfrm>
            <a:custGeom>
              <a:avLst/>
              <a:gdLst/>
              <a:ahLst/>
              <a:cxnLst/>
              <a:rect l="l" t="t" r="r" b="b"/>
              <a:pathLst>
                <a:path w="567689" h="274954">
                  <a:moveTo>
                    <a:pt x="543086" y="0"/>
                  </a:moveTo>
                  <a:lnTo>
                    <a:pt x="24317" y="0"/>
                  </a:lnTo>
                  <a:lnTo>
                    <a:pt x="14533" y="1798"/>
                  </a:lnTo>
                  <a:lnTo>
                    <a:pt x="6839" y="6816"/>
                  </a:lnTo>
                  <a:lnTo>
                    <a:pt x="1804" y="14486"/>
                  </a:lnTo>
                  <a:lnTo>
                    <a:pt x="0" y="24240"/>
                  </a:lnTo>
                  <a:lnTo>
                    <a:pt x="0" y="250522"/>
                  </a:lnTo>
                  <a:lnTo>
                    <a:pt x="1804" y="260276"/>
                  </a:lnTo>
                  <a:lnTo>
                    <a:pt x="6839" y="267946"/>
                  </a:lnTo>
                  <a:lnTo>
                    <a:pt x="14533" y="272964"/>
                  </a:lnTo>
                  <a:lnTo>
                    <a:pt x="24317" y="274763"/>
                  </a:lnTo>
                  <a:lnTo>
                    <a:pt x="543086" y="274763"/>
                  </a:lnTo>
                  <a:lnTo>
                    <a:pt x="552870" y="272964"/>
                  </a:lnTo>
                  <a:lnTo>
                    <a:pt x="560566" y="267946"/>
                  </a:lnTo>
                  <a:lnTo>
                    <a:pt x="565601" y="260276"/>
                  </a:lnTo>
                  <a:lnTo>
                    <a:pt x="565911" y="258602"/>
                  </a:lnTo>
                  <a:lnTo>
                    <a:pt x="20264" y="258602"/>
                  </a:lnTo>
                  <a:lnTo>
                    <a:pt x="16211" y="254559"/>
                  </a:lnTo>
                  <a:lnTo>
                    <a:pt x="16211" y="20203"/>
                  </a:lnTo>
                  <a:lnTo>
                    <a:pt x="20264" y="16160"/>
                  </a:lnTo>
                  <a:lnTo>
                    <a:pt x="565911" y="16160"/>
                  </a:lnTo>
                  <a:lnTo>
                    <a:pt x="565601" y="14486"/>
                  </a:lnTo>
                  <a:lnTo>
                    <a:pt x="560565" y="6816"/>
                  </a:lnTo>
                  <a:lnTo>
                    <a:pt x="552870" y="1798"/>
                  </a:lnTo>
                  <a:lnTo>
                    <a:pt x="543086" y="0"/>
                  </a:lnTo>
                  <a:close/>
                </a:path>
                <a:path w="567689" h="274954">
                  <a:moveTo>
                    <a:pt x="565911" y="16160"/>
                  </a:moveTo>
                  <a:lnTo>
                    <a:pt x="547142" y="16160"/>
                  </a:lnTo>
                  <a:lnTo>
                    <a:pt x="551191" y="20203"/>
                  </a:lnTo>
                  <a:lnTo>
                    <a:pt x="551191" y="254559"/>
                  </a:lnTo>
                  <a:lnTo>
                    <a:pt x="547142" y="258602"/>
                  </a:lnTo>
                  <a:lnTo>
                    <a:pt x="565911" y="258602"/>
                  </a:lnTo>
                  <a:lnTo>
                    <a:pt x="567407" y="250522"/>
                  </a:lnTo>
                  <a:lnTo>
                    <a:pt x="567406" y="24240"/>
                  </a:lnTo>
                  <a:lnTo>
                    <a:pt x="565911" y="1616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677776" y="4620473"/>
              <a:ext cx="502558" cy="2101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928872" y="3095243"/>
              <a:ext cx="1008380" cy="266700"/>
            </a:xfrm>
            <a:custGeom>
              <a:avLst/>
              <a:gdLst/>
              <a:ahLst/>
              <a:cxnLst/>
              <a:rect l="l" t="t" r="r" b="b"/>
              <a:pathLst>
                <a:path w="1008379" h="266700">
                  <a:moveTo>
                    <a:pt x="1007999" y="220599"/>
                  </a:moveTo>
                  <a:lnTo>
                    <a:pt x="76200" y="220599"/>
                  </a:lnTo>
                  <a:lnTo>
                    <a:pt x="76200" y="190500"/>
                  </a:lnTo>
                  <a:lnTo>
                    <a:pt x="0" y="228600"/>
                  </a:lnTo>
                  <a:lnTo>
                    <a:pt x="76200" y="266700"/>
                  </a:lnTo>
                  <a:lnTo>
                    <a:pt x="76200" y="236474"/>
                  </a:lnTo>
                  <a:lnTo>
                    <a:pt x="1007999" y="236474"/>
                  </a:lnTo>
                  <a:lnTo>
                    <a:pt x="1007999" y="220599"/>
                  </a:lnTo>
                  <a:close/>
                </a:path>
                <a:path w="1008379" h="266700">
                  <a:moveTo>
                    <a:pt x="1007999" y="38100"/>
                  </a:moveTo>
                  <a:lnTo>
                    <a:pt x="991984" y="30099"/>
                  </a:lnTo>
                  <a:lnTo>
                    <a:pt x="931799" y="0"/>
                  </a:lnTo>
                  <a:lnTo>
                    <a:pt x="931799" y="30099"/>
                  </a:lnTo>
                  <a:lnTo>
                    <a:pt x="0" y="30099"/>
                  </a:lnTo>
                  <a:lnTo>
                    <a:pt x="0" y="45974"/>
                  </a:lnTo>
                  <a:lnTo>
                    <a:pt x="931799" y="45974"/>
                  </a:lnTo>
                  <a:lnTo>
                    <a:pt x="931799" y="76200"/>
                  </a:lnTo>
                  <a:lnTo>
                    <a:pt x="992251" y="45974"/>
                  </a:lnTo>
                  <a:lnTo>
                    <a:pt x="1007999" y="3810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3961638" y="2531770"/>
            <a:ext cx="937260" cy="878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000" spc="-70">
                <a:solidFill>
                  <a:srgbClr val="7E7E7E"/>
                </a:solidFill>
                <a:latin typeface="BM DoHyeon"/>
                <a:cs typeface="BM DoHyeon"/>
              </a:rPr>
              <a:t>Chat </a:t>
            </a:r>
            <a:r>
              <a:rPr dirty="0" sz="1000" spc="-140">
                <a:solidFill>
                  <a:srgbClr val="7E7E7E"/>
                </a:solidFill>
                <a:latin typeface="BM DoHyeon"/>
                <a:cs typeface="BM DoHyeon"/>
              </a:rPr>
              <a:t>server </a:t>
            </a:r>
            <a:r>
              <a:rPr dirty="0" sz="1000" spc="-50">
                <a:solidFill>
                  <a:srgbClr val="7E7E7E"/>
                </a:solidFill>
                <a:latin typeface="BM DoHyeon"/>
                <a:cs typeface="BM DoHyeon"/>
              </a:rPr>
              <a:t>and  </a:t>
            </a:r>
            <a:r>
              <a:rPr dirty="0" sz="1000" spc="-75">
                <a:solidFill>
                  <a:srgbClr val="7E7E7E"/>
                </a:solidFill>
                <a:latin typeface="BM DoHyeon"/>
                <a:cs typeface="BM DoHyeon"/>
              </a:rPr>
              <a:t>media</a:t>
            </a:r>
            <a:r>
              <a:rPr dirty="0" sz="1000" spc="1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105">
                <a:solidFill>
                  <a:srgbClr val="7E7E7E"/>
                </a:solidFill>
                <a:latin typeface="BM DoHyeon"/>
                <a:cs typeface="BM DoHyeon"/>
              </a:rPr>
              <a:t>request</a:t>
            </a:r>
            <a:endParaRPr sz="1000">
              <a:latin typeface="BM DoHyeon"/>
              <a:cs typeface="BM DoHyeon"/>
            </a:endParaRPr>
          </a:p>
          <a:p>
            <a:pPr algn="ctr" marL="13970">
              <a:lnSpc>
                <a:spcPct val="100000"/>
              </a:lnSpc>
              <a:spcBef>
                <a:spcPts val="170"/>
              </a:spcBef>
            </a:pPr>
            <a:r>
              <a:rPr dirty="0" sz="1200" b="1">
                <a:solidFill>
                  <a:srgbClr val="F42D6E"/>
                </a:solidFill>
                <a:latin typeface="Noto Sans CJK HK"/>
                <a:cs typeface="Noto Sans CJK HK"/>
              </a:rPr>
              <a:t>①</a:t>
            </a:r>
            <a:endParaRPr sz="1200">
              <a:latin typeface="Noto Sans CJK HK"/>
              <a:cs typeface="Noto Sans CJK HK"/>
            </a:endParaRPr>
          </a:p>
          <a:p>
            <a:pPr algn="ctr" marL="13970">
              <a:lnSpc>
                <a:spcPct val="100000"/>
              </a:lnSpc>
              <a:spcBef>
                <a:spcPts val="60"/>
              </a:spcBef>
            </a:pPr>
            <a:r>
              <a:rPr dirty="0" sz="1200" b="1">
                <a:solidFill>
                  <a:srgbClr val="F42D6E"/>
                </a:solidFill>
                <a:latin typeface="Noto Sans CJK HK"/>
                <a:cs typeface="Noto Sans CJK HK"/>
              </a:rPr>
              <a:t>②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928871" y="4119371"/>
            <a:ext cx="1008380" cy="76200"/>
          </a:xfrm>
          <a:custGeom>
            <a:avLst/>
            <a:gdLst/>
            <a:ahLst/>
            <a:cxnLst/>
            <a:rect l="l" t="t" r="r" b="b"/>
            <a:pathLst>
              <a:path w="1008379" h="76200">
                <a:moveTo>
                  <a:pt x="931799" y="0"/>
                </a:moveTo>
                <a:lnTo>
                  <a:pt x="931799" y="76200"/>
                </a:lnTo>
                <a:lnTo>
                  <a:pt x="992251" y="45973"/>
                </a:lnTo>
                <a:lnTo>
                  <a:pt x="944499" y="45973"/>
                </a:lnTo>
                <a:lnTo>
                  <a:pt x="944499" y="30098"/>
                </a:lnTo>
                <a:lnTo>
                  <a:pt x="991996" y="30098"/>
                </a:lnTo>
                <a:lnTo>
                  <a:pt x="931799" y="0"/>
                </a:lnTo>
                <a:close/>
              </a:path>
              <a:path w="1008379" h="76200">
                <a:moveTo>
                  <a:pt x="931799" y="30098"/>
                </a:moveTo>
                <a:lnTo>
                  <a:pt x="0" y="30098"/>
                </a:lnTo>
                <a:lnTo>
                  <a:pt x="0" y="45973"/>
                </a:lnTo>
                <a:lnTo>
                  <a:pt x="931799" y="45973"/>
                </a:lnTo>
                <a:lnTo>
                  <a:pt x="931799" y="30098"/>
                </a:lnTo>
                <a:close/>
              </a:path>
              <a:path w="1008379" h="76200">
                <a:moveTo>
                  <a:pt x="991996" y="30098"/>
                </a:moveTo>
                <a:lnTo>
                  <a:pt x="944499" y="30098"/>
                </a:lnTo>
                <a:lnTo>
                  <a:pt x="944499" y="45973"/>
                </a:lnTo>
                <a:lnTo>
                  <a:pt x="992251" y="45973"/>
                </a:lnTo>
                <a:lnTo>
                  <a:pt x="1007999" y="38100"/>
                </a:lnTo>
                <a:lnTo>
                  <a:pt x="991996" y="3009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4348353" y="402742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42D6E"/>
                </a:solidFill>
                <a:latin typeface="Noto Sans CJK HK"/>
                <a:cs typeface="Noto Sans CJK HK"/>
              </a:rPr>
              <a:t>③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942334" y="3850385"/>
            <a:ext cx="94741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80">
                <a:solidFill>
                  <a:srgbClr val="7E7E7E"/>
                </a:solidFill>
                <a:latin typeface="BM DoHyeon"/>
                <a:cs typeface="BM DoHyeon"/>
              </a:rPr>
              <a:t>chat</a:t>
            </a:r>
            <a:r>
              <a:rPr dirty="0" sz="100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60">
                <a:solidFill>
                  <a:srgbClr val="7E7E7E"/>
                </a:solidFill>
                <a:latin typeface="BM DoHyeon"/>
                <a:cs typeface="BM DoHyeon"/>
              </a:rPr>
              <a:t>connection</a:t>
            </a:r>
            <a:endParaRPr sz="1000">
              <a:latin typeface="BM DoHyeon"/>
              <a:cs typeface="BM DoHyeo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928871" y="5123688"/>
            <a:ext cx="1008380" cy="76200"/>
          </a:xfrm>
          <a:custGeom>
            <a:avLst/>
            <a:gdLst/>
            <a:ahLst/>
            <a:cxnLst/>
            <a:rect l="l" t="t" r="r" b="b"/>
            <a:pathLst>
              <a:path w="1008379" h="76200">
                <a:moveTo>
                  <a:pt x="931799" y="0"/>
                </a:moveTo>
                <a:lnTo>
                  <a:pt x="931799" y="76200"/>
                </a:lnTo>
                <a:lnTo>
                  <a:pt x="992251" y="45974"/>
                </a:lnTo>
                <a:lnTo>
                  <a:pt x="944499" y="45974"/>
                </a:lnTo>
                <a:lnTo>
                  <a:pt x="944499" y="30099"/>
                </a:lnTo>
                <a:lnTo>
                  <a:pt x="991997" y="30099"/>
                </a:lnTo>
                <a:lnTo>
                  <a:pt x="931799" y="0"/>
                </a:lnTo>
                <a:close/>
              </a:path>
              <a:path w="1008379" h="76200">
                <a:moveTo>
                  <a:pt x="931799" y="30099"/>
                </a:moveTo>
                <a:lnTo>
                  <a:pt x="0" y="30099"/>
                </a:lnTo>
                <a:lnTo>
                  <a:pt x="0" y="45974"/>
                </a:lnTo>
                <a:lnTo>
                  <a:pt x="931799" y="45974"/>
                </a:lnTo>
                <a:lnTo>
                  <a:pt x="931799" y="30099"/>
                </a:lnTo>
                <a:close/>
              </a:path>
              <a:path w="1008379" h="76200">
                <a:moveTo>
                  <a:pt x="991997" y="30099"/>
                </a:moveTo>
                <a:lnTo>
                  <a:pt x="944499" y="30099"/>
                </a:lnTo>
                <a:lnTo>
                  <a:pt x="944499" y="45974"/>
                </a:lnTo>
                <a:lnTo>
                  <a:pt x="992251" y="45974"/>
                </a:lnTo>
                <a:lnTo>
                  <a:pt x="1007999" y="38100"/>
                </a:lnTo>
                <a:lnTo>
                  <a:pt x="991997" y="3009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3878707" y="4558133"/>
            <a:ext cx="1096645" cy="71691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dirty="0" sz="1000" spc="-45">
                <a:solidFill>
                  <a:srgbClr val="7E7E7E"/>
                </a:solidFill>
                <a:latin typeface="BM DoHyeon"/>
                <a:cs typeface="BM DoHyeon"/>
              </a:rPr>
              <a:t>video</a:t>
            </a:r>
            <a:r>
              <a:rPr dirty="0" sz="1000" spc="1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100">
                <a:solidFill>
                  <a:srgbClr val="7E7E7E"/>
                </a:solidFill>
                <a:latin typeface="BM DoHyeon"/>
                <a:cs typeface="BM DoHyeon"/>
              </a:rPr>
              <a:t>transmission</a:t>
            </a:r>
            <a:endParaRPr sz="10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1000" spc="-35">
                <a:solidFill>
                  <a:srgbClr val="7E7E7E"/>
                </a:solidFill>
                <a:latin typeface="BM DoHyeon"/>
                <a:cs typeface="BM DoHyeon"/>
              </a:rPr>
              <a:t>(RTMP)</a:t>
            </a:r>
            <a:endParaRPr sz="1000">
              <a:latin typeface="BM DoHyeon"/>
              <a:cs typeface="BM DoHyeon"/>
            </a:endParaRPr>
          </a:p>
          <a:p>
            <a:pPr algn="ctr" marL="20320">
              <a:lnSpc>
                <a:spcPct val="100000"/>
              </a:lnSpc>
              <a:spcBef>
                <a:spcPts val="390"/>
              </a:spcBef>
            </a:pPr>
            <a:r>
              <a:rPr dirty="0" sz="1200" b="1">
                <a:solidFill>
                  <a:srgbClr val="F42D6E"/>
                </a:solidFill>
                <a:latin typeface="Noto Sans CJK HK"/>
                <a:cs typeface="Noto Sans CJK HK"/>
              </a:rPr>
              <a:t>④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274308" y="3288791"/>
            <a:ext cx="1008380" cy="76200"/>
          </a:xfrm>
          <a:custGeom>
            <a:avLst/>
            <a:gdLst/>
            <a:ahLst/>
            <a:cxnLst/>
            <a:rect l="l" t="t" r="r" b="b"/>
            <a:pathLst>
              <a:path w="1008379" h="76200">
                <a:moveTo>
                  <a:pt x="931798" y="0"/>
                </a:moveTo>
                <a:lnTo>
                  <a:pt x="931798" y="76200"/>
                </a:lnTo>
                <a:lnTo>
                  <a:pt x="992250" y="45974"/>
                </a:lnTo>
                <a:lnTo>
                  <a:pt x="944498" y="45974"/>
                </a:lnTo>
                <a:lnTo>
                  <a:pt x="944498" y="30099"/>
                </a:lnTo>
                <a:lnTo>
                  <a:pt x="991996" y="30099"/>
                </a:lnTo>
                <a:lnTo>
                  <a:pt x="931798" y="0"/>
                </a:lnTo>
                <a:close/>
              </a:path>
              <a:path w="1008379" h="76200">
                <a:moveTo>
                  <a:pt x="931798" y="30099"/>
                </a:moveTo>
                <a:lnTo>
                  <a:pt x="0" y="30099"/>
                </a:lnTo>
                <a:lnTo>
                  <a:pt x="0" y="45974"/>
                </a:lnTo>
                <a:lnTo>
                  <a:pt x="931798" y="45974"/>
                </a:lnTo>
                <a:lnTo>
                  <a:pt x="931798" y="30099"/>
                </a:lnTo>
                <a:close/>
              </a:path>
              <a:path w="1008379" h="76200">
                <a:moveTo>
                  <a:pt x="991996" y="30099"/>
                </a:moveTo>
                <a:lnTo>
                  <a:pt x="944498" y="30099"/>
                </a:lnTo>
                <a:lnTo>
                  <a:pt x="944498" y="45974"/>
                </a:lnTo>
                <a:lnTo>
                  <a:pt x="992250" y="45974"/>
                </a:lnTo>
                <a:lnTo>
                  <a:pt x="1007998" y="38100"/>
                </a:lnTo>
                <a:lnTo>
                  <a:pt x="991996" y="3009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6694678" y="3230626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E5496"/>
                </a:solidFill>
                <a:latin typeface="Noto Sans CJK HK"/>
                <a:cs typeface="Noto Sans CJK HK"/>
              </a:rPr>
              <a:t>②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274308" y="3105911"/>
            <a:ext cx="1008380" cy="76200"/>
          </a:xfrm>
          <a:custGeom>
            <a:avLst/>
            <a:gdLst/>
            <a:ahLst/>
            <a:cxnLst/>
            <a:rect l="l" t="t" r="r" b="b"/>
            <a:pathLst>
              <a:path w="10083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5974"/>
                </a:lnTo>
                <a:lnTo>
                  <a:pt x="63500" y="45974"/>
                </a:lnTo>
                <a:lnTo>
                  <a:pt x="63500" y="30099"/>
                </a:lnTo>
                <a:lnTo>
                  <a:pt x="76200" y="30099"/>
                </a:lnTo>
                <a:lnTo>
                  <a:pt x="76200" y="0"/>
                </a:lnTo>
                <a:close/>
              </a:path>
              <a:path w="1008379" h="76200">
                <a:moveTo>
                  <a:pt x="76200" y="30099"/>
                </a:moveTo>
                <a:lnTo>
                  <a:pt x="63500" y="30099"/>
                </a:lnTo>
                <a:lnTo>
                  <a:pt x="63500" y="45974"/>
                </a:lnTo>
                <a:lnTo>
                  <a:pt x="76200" y="45974"/>
                </a:lnTo>
                <a:lnTo>
                  <a:pt x="76200" y="30099"/>
                </a:lnTo>
                <a:close/>
              </a:path>
              <a:path w="1008379" h="76200">
                <a:moveTo>
                  <a:pt x="1007998" y="30099"/>
                </a:moveTo>
                <a:lnTo>
                  <a:pt x="76200" y="30099"/>
                </a:lnTo>
                <a:lnTo>
                  <a:pt x="76200" y="45974"/>
                </a:lnTo>
                <a:lnTo>
                  <a:pt x="1007998" y="45974"/>
                </a:lnTo>
                <a:lnTo>
                  <a:pt x="1007998" y="3009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6125717" y="2536420"/>
            <a:ext cx="1338580" cy="72009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dirty="0" sz="1000" spc="-70">
                <a:solidFill>
                  <a:srgbClr val="7E7E7E"/>
                </a:solidFill>
                <a:latin typeface="BM DoHyeon"/>
                <a:cs typeface="BM DoHyeon"/>
              </a:rPr>
              <a:t>Chat </a:t>
            </a:r>
            <a:r>
              <a:rPr dirty="0" sz="1000" spc="-50">
                <a:solidFill>
                  <a:srgbClr val="7E7E7E"/>
                </a:solidFill>
                <a:latin typeface="BM DoHyeon"/>
                <a:cs typeface="BM DoHyeon"/>
              </a:rPr>
              <a:t>and </a:t>
            </a:r>
            <a:r>
              <a:rPr dirty="0" sz="1000" spc="-105">
                <a:solidFill>
                  <a:srgbClr val="7E7E7E"/>
                </a:solidFill>
                <a:latin typeface="BM DoHyeon"/>
                <a:cs typeface="BM DoHyeon"/>
              </a:rPr>
              <a:t>request</a:t>
            </a:r>
            <a:r>
              <a:rPr dirty="0" sz="1000" spc="-5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>
                <a:solidFill>
                  <a:srgbClr val="7E7E7E"/>
                </a:solidFill>
                <a:latin typeface="BM DoHyeon"/>
                <a:cs typeface="BM DoHyeon"/>
              </a:rPr>
              <a:t>CDN</a:t>
            </a:r>
            <a:endParaRPr sz="1000">
              <a:latin typeface="BM DoHyeon"/>
              <a:cs typeface="BM DoHyeon"/>
            </a:endParaRPr>
          </a:p>
          <a:p>
            <a:pPr algn="ctr" marL="43815">
              <a:lnSpc>
                <a:spcPct val="100000"/>
              </a:lnSpc>
              <a:spcBef>
                <a:spcPts val="605"/>
              </a:spcBef>
            </a:pPr>
            <a:r>
              <a:rPr dirty="0" sz="1000" spc="-75">
                <a:solidFill>
                  <a:srgbClr val="7E7E7E"/>
                </a:solidFill>
                <a:latin typeface="BM DoHyeon"/>
                <a:cs typeface="BM DoHyeon"/>
              </a:rPr>
              <a:t>information</a:t>
            </a:r>
            <a:endParaRPr sz="1000">
              <a:latin typeface="BM DoHyeon"/>
              <a:cs typeface="BM DoHyeon"/>
            </a:endParaRPr>
          </a:p>
          <a:p>
            <a:pPr algn="ctr" marR="13970">
              <a:lnSpc>
                <a:spcPct val="100000"/>
              </a:lnSpc>
              <a:spcBef>
                <a:spcPts val="415"/>
              </a:spcBef>
            </a:pPr>
            <a:r>
              <a:rPr dirty="0" sz="1200" b="1">
                <a:solidFill>
                  <a:srgbClr val="2E5496"/>
                </a:solidFill>
                <a:latin typeface="Noto Sans CJK HK"/>
                <a:cs typeface="Noto Sans CJK HK"/>
              </a:rPr>
              <a:t>①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274308" y="4116323"/>
            <a:ext cx="1008380" cy="76200"/>
          </a:xfrm>
          <a:custGeom>
            <a:avLst/>
            <a:gdLst/>
            <a:ahLst/>
            <a:cxnLst/>
            <a:rect l="l" t="t" r="r" b="b"/>
            <a:pathLst>
              <a:path w="10083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5974"/>
                </a:lnTo>
                <a:lnTo>
                  <a:pt x="63500" y="45974"/>
                </a:lnTo>
                <a:lnTo>
                  <a:pt x="63500" y="30099"/>
                </a:lnTo>
                <a:lnTo>
                  <a:pt x="76200" y="30099"/>
                </a:lnTo>
                <a:lnTo>
                  <a:pt x="76200" y="0"/>
                </a:lnTo>
                <a:close/>
              </a:path>
              <a:path w="1008379" h="76200">
                <a:moveTo>
                  <a:pt x="76200" y="30099"/>
                </a:moveTo>
                <a:lnTo>
                  <a:pt x="63500" y="30099"/>
                </a:lnTo>
                <a:lnTo>
                  <a:pt x="63500" y="45974"/>
                </a:lnTo>
                <a:lnTo>
                  <a:pt x="76200" y="45974"/>
                </a:lnTo>
                <a:lnTo>
                  <a:pt x="76200" y="30099"/>
                </a:lnTo>
                <a:close/>
              </a:path>
              <a:path w="1008379" h="76200">
                <a:moveTo>
                  <a:pt x="1007998" y="30099"/>
                </a:moveTo>
                <a:lnTo>
                  <a:pt x="76200" y="30099"/>
                </a:lnTo>
                <a:lnTo>
                  <a:pt x="76200" y="45974"/>
                </a:lnTo>
                <a:lnTo>
                  <a:pt x="1007998" y="45974"/>
                </a:lnTo>
                <a:lnTo>
                  <a:pt x="1007998" y="3009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6305169" y="3809499"/>
            <a:ext cx="947419" cy="45720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dirty="0" sz="1000" spc="-80">
                <a:solidFill>
                  <a:srgbClr val="7E7E7E"/>
                </a:solidFill>
                <a:latin typeface="BM DoHyeon"/>
                <a:cs typeface="BM DoHyeon"/>
              </a:rPr>
              <a:t>chat</a:t>
            </a:r>
            <a:r>
              <a:rPr dirty="0" sz="1000" spc="-5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60">
                <a:solidFill>
                  <a:srgbClr val="7E7E7E"/>
                </a:solidFill>
                <a:latin typeface="BM DoHyeon"/>
                <a:cs typeface="BM DoHyeon"/>
              </a:rPr>
              <a:t>connection</a:t>
            </a:r>
            <a:endParaRPr sz="1000">
              <a:latin typeface="BM DoHyeon"/>
              <a:cs typeface="BM DoHyeon"/>
            </a:endParaRPr>
          </a:p>
          <a:p>
            <a:pPr algn="ctr" marL="9525">
              <a:lnSpc>
                <a:spcPct val="100000"/>
              </a:lnSpc>
              <a:spcBef>
                <a:spcPts val="415"/>
              </a:spcBef>
            </a:pPr>
            <a:r>
              <a:rPr dirty="0" sz="1200" b="1">
                <a:solidFill>
                  <a:srgbClr val="2E5496"/>
                </a:solidFill>
                <a:latin typeface="Noto Sans CJK HK"/>
                <a:cs typeface="Noto Sans CJK HK"/>
              </a:rPr>
              <a:t>③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165506" y="5721115"/>
            <a:ext cx="930275" cy="537210"/>
          </a:xfrm>
          <a:custGeom>
            <a:avLst/>
            <a:gdLst/>
            <a:ahLst/>
            <a:cxnLst/>
            <a:rect l="l" t="t" r="r" b="b"/>
            <a:pathLst>
              <a:path w="930275" h="537210">
                <a:moveTo>
                  <a:pt x="194987" y="146404"/>
                </a:moveTo>
                <a:lnTo>
                  <a:pt x="149946" y="151504"/>
                </a:lnTo>
                <a:lnTo>
                  <a:pt x="108775" y="166058"/>
                </a:lnTo>
                <a:lnTo>
                  <a:pt x="72590" y="188952"/>
                </a:lnTo>
                <a:lnTo>
                  <a:pt x="42504" y="219067"/>
                </a:lnTo>
                <a:lnTo>
                  <a:pt x="19634" y="255288"/>
                </a:lnTo>
                <a:lnTo>
                  <a:pt x="5094" y="296498"/>
                </a:lnTo>
                <a:lnTo>
                  <a:pt x="0" y="341581"/>
                </a:lnTo>
                <a:lnTo>
                  <a:pt x="5094" y="386669"/>
                </a:lnTo>
                <a:lnTo>
                  <a:pt x="19634" y="427883"/>
                </a:lnTo>
                <a:lnTo>
                  <a:pt x="42504" y="464106"/>
                </a:lnTo>
                <a:lnTo>
                  <a:pt x="72590" y="494222"/>
                </a:lnTo>
                <a:lnTo>
                  <a:pt x="108775" y="517115"/>
                </a:lnTo>
                <a:lnTo>
                  <a:pt x="149946" y="531670"/>
                </a:lnTo>
                <a:lnTo>
                  <a:pt x="194987" y="536769"/>
                </a:lnTo>
                <a:lnTo>
                  <a:pt x="539966" y="536769"/>
                </a:lnTo>
                <a:lnTo>
                  <a:pt x="539966" y="506741"/>
                </a:lnTo>
                <a:lnTo>
                  <a:pt x="194987" y="506741"/>
                </a:lnTo>
                <a:lnTo>
                  <a:pt x="151518" y="500763"/>
                </a:lnTo>
                <a:lnTo>
                  <a:pt x="112215" y="483942"/>
                </a:lnTo>
                <a:lnTo>
                  <a:pt x="78745" y="457944"/>
                </a:lnTo>
                <a:lnTo>
                  <a:pt x="52775" y="424440"/>
                </a:lnTo>
                <a:lnTo>
                  <a:pt x="35970" y="385096"/>
                </a:lnTo>
                <a:lnTo>
                  <a:pt x="29998" y="341581"/>
                </a:lnTo>
                <a:lnTo>
                  <a:pt x="35970" y="298069"/>
                </a:lnTo>
                <a:lnTo>
                  <a:pt x="52775" y="258727"/>
                </a:lnTo>
                <a:lnTo>
                  <a:pt x="78745" y="225223"/>
                </a:lnTo>
                <a:lnTo>
                  <a:pt x="112215" y="199227"/>
                </a:lnTo>
                <a:lnTo>
                  <a:pt x="151518" y="182405"/>
                </a:lnTo>
                <a:lnTo>
                  <a:pt x="194987" y="176428"/>
                </a:lnTo>
                <a:lnTo>
                  <a:pt x="262492" y="176428"/>
                </a:lnTo>
                <a:lnTo>
                  <a:pt x="273561" y="158307"/>
                </a:lnTo>
                <a:lnTo>
                  <a:pt x="282511" y="150154"/>
                </a:lnTo>
                <a:lnTo>
                  <a:pt x="239990" y="150154"/>
                </a:lnTo>
                <a:lnTo>
                  <a:pt x="228740" y="147986"/>
                </a:lnTo>
                <a:lnTo>
                  <a:pt x="217488" y="146873"/>
                </a:lnTo>
                <a:lnTo>
                  <a:pt x="206236" y="146463"/>
                </a:lnTo>
                <a:lnTo>
                  <a:pt x="194987" y="146404"/>
                </a:lnTo>
                <a:close/>
              </a:path>
              <a:path w="930275" h="537210">
                <a:moveTo>
                  <a:pt x="679829" y="26298"/>
                </a:moveTo>
                <a:lnTo>
                  <a:pt x="569972" y="26298"/>
                </a:lnTo>
                <a:lnTo>
                  <a:pt x="615011" y="31397"/>
                </a:lnTo>
                <a:lnTo>
                  <a:pt x="656181" y="45950"/>
                </a:lnTo>
                <a:lnTo>
                  <a:pt x="692366" y="68842"/>
                </a:lnTo>
                <a:lnTo>
                  <a:pt x="722452" y="98956"/>
                </a:lnTo>
                <a:lnTo>
                  <a:pt x="745322" y="135176"/>
                </a:lnTo>
                <a:lnTo>
                  <a:pt x="759862" y="176388"/>
                </a:lnTo>
                <a:lnTo>
                  <a:pt x="764957" y="221475"/>
                </a:lnTo>
                <a:lnTo>
                  <a:pt x="764957" y="236487"/>
                </a:lnTo>
                <a:lnTo>
                  <a:pt x="779954" y="236487"/>
                </a:lnTo>
                <a:lnTo>
                  <a:pt x="827183" y="250741"/>
                </a:lnTo>
                <a:lnTo>
                  <a:pt x="865269" y="280124"/>
                </a:lnTo>
                <a:lnTo>
                  <a:pt x="890697" y="321471"/>
                </a:lnTo>
                <a:lnTo>
                  <a:pt x="899954" y="371617"/>
                </a:lnTo>
                <a:lnTo>
                  <a:pt x="893114" y="414496"/>
                </a:lnTo>
                <a:lnTo>
                  <a:pt x="874034" y="451610"/>
                </a:lnTo>
                <a:lnTo>
                  <a:pt x="844875" y="480797"/>
                </a:lnTo>
                <a:lnTo>
                  <a:pt x="807796" y="499895"/>
                </a:lnTo>
                <a:lnTo>
                  <a:pt x="764957" y="506741"/>
                </a:lnTo>
                <a:lnTo>
                  <a:pt x="539966" y="506741"/>
                </a:lnTo>
                <a:lnTo>
                  <a:pt x="539966" y="536769"/>
                </a:lnTo>
                <a:lnTo>
                  <a:pt x="764957" y="536769"/>
                </a:lnTo>
                <a:lnTo>
                  <a:pt x="808427" y="530792"/>
                </a:lnTo>
                <a:lnTo>
                  <a:pt x="847730" y="513971"/>
                </a:lnTo>
                <a:lnTo>
                  <a:pt x="881200" y="487974"/>
                </a:lnTo>
                <a:lnTo>
                  <a:pt x="907171" y="454471"/>
                </a:lnTo>
                <a:lnTo>
                  <a:pt x="923976" y="415129"/>
                </a:lnTo>
                <a:lnTo>
                  <a:pt x="929948" y="371617"/>
                </a:lnTo>
                <a:lnTo>
                  <a:pt x="923469" y="324200"/>
                </a:lnTo>
                <a:lnTo>
                  <a:pt x="905112" y="282371"/>
                </a:lnTo>
                <a:lnTo>
                  <a:pt x="876495" y="248109"/>
                </a:lnTo>
                <a:lnTo>
                  <a:pt x="839239" y="223396"/>
                </a:lnTo>
                <a:lnTo>
                  <a:pt x="794963" y="210213"/>
                </a:lnTo>
                <a:lnTo>
                  <a:pt x="786434" y="160544"/>
                </a:lnTo>
                <a:lnTo>
                  <a:pt x="768066" y="115273"/>
                </a:lnTo>
                <a:lnTo>
                  <a:pt x="741040" y="75582"/>
                </a:lnTo>
                <a:lnTo>
                  <a:pt x="706536" y="42653"/>
                </a:lnTo>
                <a:lnTo>
                  <a:pt x="679829" y="26298"/>
                </a:lnTo>
                <a:close/>
              </a:path>
              <a:path w="930275" h="537210">
                <a:moveTo>
                  <a:pt x="262492" y="176428"/>
                </a:moveTo>
                <a:lnTo>
                  <a:pt x="194987" y="176428"/>
                </a:lnTo>
                <a:lnTo>
                  <a:pt x="206822" y="177074"/>
                </a:lnTo>
                <a:lnTo>
                  <a:pt x="219361" y="178778"/>
                </a:lnTo>
                <a:lnTo>
                  <a:pt x="231901" y="181184"/>
                </a:lnTo>
                <a:lnTo>
                  <a:pt x="243736" y="183940"/>
                </a:lnTo>
                <a:lnTo>
                  <a:pt x="254987" y="187690"/>
                </a:lnTo>
                <a:lnTo>
                  <a:pt x="262492" y="176428"/>
                </a:lnTo>
                <a:close/>
              </a:path>
              <a:path w="930275" h="537210">
                <a:moveTo>
                  <a:pt x="398529" y="131393"/>
                </a:moveTo>
                <a:lnTo>
                  <a:pt x="329984" y="131393"/>
                </a:lnTo>
                <a:lnTo>
                  <a:pt x="341173" y="132096"/>
                </a:lnTo>
                <a:lnTo>
                  <a:pt x="352011" y="134207"/>
                </a:lnTo>
                <a:lnTo>
                  <a:pt x="362147" y="137726"/>
                </a:lnTo>
                <a:lnTo>
                  <a:pt x="371229" y="142655"/>
                </a:lnTo>
                <a:lnTo>
                  <a:pt x="386225" y="153916"/>
                </a:lnTo>
                <a:lnTo>
                  <a:pt x="393730" y="138892"/>
                </a:lnTo>
                <a:lnTo>
                  <a:pt x="398529" y="131393"/>
                </a:lnTo>
                <a:close/>
              </a:path>
              <a:path w="930275" h="537210">
                <a:moveTo>
                  <a:pt x="329984" y="101369"/>
                </a:moveTo>
                <a:lnTo>
                  <a:pt x="302738" y="104770"/>
                </a:lnTo>
                <a:lnTo>
                  <a:pt x="277954" y="114503"/>
                </a:lnTo>
                <a:lnTo>
                  <a:pt x="256685" y="129865"/>
                </a:lnTo>
                <a:lnTo>
                  <a:pt x="239990" y="150154"/>
                </a:lnTo>
                <a:lnTo>
                  <a:pt x="282511" y="150154"/>
                </a:lnTo>
                <a:lnTo>
                  <a:pt x="289204" y="144058"/>
                </a:lnTo>
                <a:lnTo>
                  <a:pt x="308365" y="134735"/>
                </a:lnTo>
                <a:lnTo>
                  <a:pt x="329984" y="131393"/>
                </a:lnTo>
                <a:lnTo>
                  <a:pt x="398529" y="131393"/>
                </a:lnTo>
                <a:lnTo>
                  <a:pt x="410540" y="112619"/>
                </a:lnTo>
                <a:lnTo>
                  <a:pt x="374975" y="112619"/>
                </a:lnTo>
                <a:lnTo>
                  <a:pt x="363727" y="107697"/>
                </a:lnTo>
                <a:lnTo>
                  <a:pt x="352479" y="104182"/>
                </a:lnTo>
                <a:lnTo>
                  <a:pt x="341232" y="102072"/>
                </a:lnTo>
                <a:lnTo>
                  <a:pt x="329984" y="101369"/>
                </a:lnTo>
                <a:close/>
              </a:path>
              <a:path w="930275" h="537210">
                <a:moveTo>
                  <a:pt x="603548" y="0"/>
                </a:moveTo>
                <a:lnTo>
                  <a:pt x="535583" y="0"/>
                </a:lnTo>
                <a:lnTo>
                  <a:pt x="521612" y="1518"/>
                </a:lnTo>
                <a:lnTo>
                  <a:pt x="476492" y="16683"/>
                </a:lnTo>
                <a:lnTo>
                  <a:pt x="436053" y="40856"/>
                </a:lnTo>
                <a:lnTo>
                  <a:pt x="401734" y="73135"/>
                </a:lnTo>
                <a:lnTo>
                  <a:pt x="374975" y="112619"/>
                </a:lnTo>
                <a:lnTo>
                  <a:pt x="410540" y="112619"/>
                </a:lnTo>
                <a:lnTo>
                  <a:pt x="417821" y="101240"/>
                </a:lnTo>
                <a:lnTo>
                  <a:pt x="448749" y="70074"/>
                </a:lnTo>
                <a:lnTo>
                  <a:pt x="485257" y="46474"/>
                </a:lnTo>
                <a:lnTo>
                  <a:pt x="526084" y="31522"/>
                </a:lnTo>
                <a:lnTo>
                  <a:pt x="569972" y="26298"/>
                </a:lnTo>
                <a:lnTo>
                  <a:pt x="679829" y="26298"/>
                </a:lnTo>
                <a:lnTo>
                  <a:pt x="665737" y="17669"/>
                </a:lnTo>
                <a:lnTo>
                  <a:pt x="619822" y="1811"/>
                </a:lnTo>
                <a:lnTo>
                  <a:pt x="60354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5443220" y="5932423"/>
            <a:ext cx="4152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0" b="1">
                <a:solidFill>
                  <a:srgbClr val="404040"/>
                </a:solidFill>
                <a:latin typeface="Noto Sans CJK HK"/>
                <a:cs typeface="Noto Sans CJK HK"/>
              </a:rPr>
              <a:t>CDN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274308" y="5862828"/>
            <a:ext cx="1008380" cy="76200"/>
          </a:xfrm>
          <a:custGeom>
            <a:avLst/>
            <a:gdLst/>
            <a:ahLst/>
            <a:cxnLst/>
            <a:rect l="l" t="t" r="r" b="b"/>
            <a:pathLst>
              <a:path w="1008379" h="76200">
                <a:moveTo>
                  <a:pt x="931798" y="0"/>
                </a:moveTo>
                <a:lnTo>
                  <a:pt x="931798" y="76200"/>
                </a:lnTo>
                <a:lnTo>
                  <a:pt x="992123" y="46037"/>
                </a:lnTo>
                <a:lnTo>
                  <a:pt x="944498" y="46037"/>
                </a:lnTo>
                <a:lnTo>
                  <a:pt x="944498" y="30162"/>
                </a:lnTo>
                <a:lnTo>
                  <a:pt x="992123" y="30162"/>
                </a:lnTo>
                <a:lnTo>
                  <a:pt x="931798" y="0"/>
                </a:lnTo>
                <a:close/>
              </a:path>
              <a:path w="1008379" h="76200">
                <a:moveTo>
                  <a:pt x="931798" y="30162"/>
                </a:moveTo>
                <a:lnTo>
                  <a:pt x="0" y="30162"/>
                </a:lnTo>
                <a:lnTo>
                  <a:pt x="0" y="46037"/>
                </a:lnTo>
                <a:lnTo>
                  <a:pt x="931798" y="46037"/>
                </a:lnTo>
                <a:lnTo>
                  <a:pt x="931798" y="30162"/>
                </a:lnTo>
                <a:close/>
              </a:path>
              <a:path w="1008379" h="76200">
                <a:moveTo>
                  <a:pt x="992123" y="30162"/>
                </a:moveTo>
                <a:lnTo>
                  <a:pt x="944498" y="30162"/>
                </a:lnTo>
                <a:lnTo>
                  <a:pt x="944498" y="46037"/>
                </a:lnTo>
                <a:lnTo>
                  <a:pt x="992123" y="46037"/>
                </a:lnTo>
                <a:lnTo>
                  <a:pt x="1007998" y="38100"/>
                </a:lnTo>
                <a:lnTo>
                  <a:pt x="992123" y="30162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6330441" y="5586902"/>
            <a:ext cx="921385" cy="42735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dirty="0" sz="1000" spc="-45">
                <a:solidFill>
                  <a:srgbClr val="7E7E7E"/>
                </a:solidFill>
                <a:latin typeface="BM DoHyeon"/>
                <a:cs typeface="BM DoHyeon"/>
              </a:rPr>
              <a:t>video</a:t>
            </a:r>
            <a:r>
              <a:rPr dirty="0" sz="1000">
                <a:solidFill>
                  <a:srgbClr val="7E7E7E"/>
                </a:solidFill>
                <a:latin typeface="BM DoHyeon"/>
                <a:cs typeface="BM DoHyeon"/>
              </a:rPr>
              <a:t> </a:t>
            </a:r>
            <a:r>
              <a:rPr dirty="0" sz="1000" spc="-75">
                <a:solidFill>
                  <a:srgbClr val="7E7E7E"/>
                </a:solidFill>
                <a:latin typeface="BM DoHyeon"/>
                <a:cs typeface="BM DoHyeon"/>
              </a:rPr>
              <a:t>reception</a:t>
            </a:r>
            <a:endParaRPr sz="1000">
              <a:latin typeface="BM DoHyeon"/>
              <a:cs typeface="BM DoHyeon"/>
            </a:endParaRPr>
          </a:p>
          <a:p>
            <a:pPr algn="ctr" marR="6985">
              <a:lnSpc>
                <a:spcPct val="100000"/>
              </a:lnSpc>
              <a:spcBef>
                <a:spcPts val="285"/>
              </a:spcBef>
            </a:pPr>
            <a:r>
              <a:rPr dirty="0" sz="1200" b="1">
                <a:solidFill>
                  <a:srgbClr val="2E5496"/>
                </a:solidFill>
                <a:latin typeface="Noto Sans CJK HK"/>
                <a:cs typeface="Noto Sans CJK HK"/>
              </a:rPr>
              <a:t>④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912778" y="5721115"/>
            <a:ext cx="930275" cy="537210"/>
          </a:xfrm>
          <a:custGeom>
            <a:avLst/>
            <a:gdLst/>
            <a:ahLst/>
            <a:cxnLst/>
            <a:rect l="l" t="t" r="r" b="b"/>
            <a:pathLst>
              <a:path w="930275" h="537210">
                <a:moveTo>
                  <a:pt x="194987" y="146404"/>
                </a:moveTo>
                <a:lnTo>
                  <a:pt x="149946" y="151504"/>
                </a:lnTo>
                <a:lnTo>
                  <a:pt x="108775" y="166058"/>
                </a:lnTo>
                <a:lnTo>
                  <a:pt x="72590" y="188952"/>
                </a:lnTo>
                <a:lnTo>
                  <a:pt x="42504" y="219067"/>
                </a:lnTo>
                <a:lnTo>
                  <a:pt x="19634" y="255288"/>
                </a:lnTo>
                <a:lnTo>
                  <a:pt x="5094" y="296498"/>
                </a:lnTo>
                <a:lnTo>
                  <a:pt x="0" y="341581"/>
                </a:lnTo>
                <a:lnTo>
                  <a:pt x="5094" y="386669"/>
                </a:lnTo>
                <a:lnTo>
                  <a:pt x="19634" y="427883"/>
                </a:lnTo>
                <a:lnTo>
                  <a:pt x="42504" y="464106"/>
                </a:lnTo>
                <a:lnTo>
                  <a:pt x="72590" y="494222"/>
                </a:lnTo>
                <a:lnTo>
                  <a:pt x="108776" y="517115"/>
                </a:lnTo>
                <a:lnTo>
                  <a:pt x="149946" y="531670"/>
                </a:lnTo>
                <a:lnTo>
                  <a:pt x="194987" y="536769"/>
                </a:lnTo>
                <a:lnTo>
                  <a:pt x="539966" y="536769"/>
                </a:lnTo>
                <a:lnTo>
                  <a:pt x="539966" y="506741"/>
                </a:lnTo>
                <a:lnTo>
                  <a:pt x="194987" y="506741"/>
                </a:lnTo>
                <a:lnTo>
                  <a:pt x="151518" y="500763"/>
                </a:lnTo>
                <a:lnTo>
                  <a:pt x="112215" y="483942"/>
                </a:lnTo>
                <a:lnTo>
                  <a:pt x="78745" y="457944"/>
                </a:lnTo>
                <a:lnTo>
                  <a:pt x="52775" y="424440"/>
                </a:lnTo>
                <a:lnTo>
                  <a:pt x="35970" y="385096"/>
                </a:lnTo>
                <a:lnTo>
                  <a:pt x="29998" y="341581"/>
                </a:lnTo>
                <a:lnTo>
                  <a:pt x="35970" y="298069"/>
                </a:lnTo>
                <a:lnTo>
                  <a:pt x="52774" y="258727"/>
                </a:lnTo>
                <a:lnTo>
                  <a:pt x="78745" y="225223"/>
                </a:lnTo>
                <a:lnTo>
                  <a:pt x="112215" y="199227"/>
                </a:lnTo>
                <a:lnTo>
                  <a:pt x="151518" y="182405"/>
                </a:lnTo>
                <a:lnTo>
                  <a:pt x="194987" y="176428"/>
                </a:lnTo>
                <a:lnTo>
                  <a:pt x="262492" y="176428"/>
                </a:lnTo>
                <a:lnTo>
                  <a:pt x="273560" y="158307"/>
                </a:lnTo>
                <a:lnTo>
                  <a:pt x="282511" y="150154"/>
                </a:lnTo>
                <a:lnTo>
                  <a:pt x="239990" y="150154"/>
                </a:lnTo>
                <a:lnTo>
                  <a:pt x="228740" y="147986"/>
                </a:lnTo>
                <a:lnTo>
                  <a:pt x="217488" y="146873"/>
                </a:lnTo>
                <a:lnTo>
                  <a:pt x="206236" y="146463"/>
                </a:lnTo>
                <a:lnTo>
                  <a:pt x="194987" y="146404"/>
                </a:lnTo>
                <a:close/>
              </a:path>
              <a:path w="930275" h="537210">
                <a:moveTo>
                  <a:pt x="679829" y="26298"/>
                </a:moveTo>
                <a:lnTo>
                  <a:pt x="569972" y="26298"/>
                </a:lnTo>
                <a:lnTo>
                  <a:pt x="615011" y="31397"/>
                </a:lnTo>
                <a:lnTo>
                  <a:pt x="656180" y="45950"/>
                </a:lnTo>
                <a:lnTo>
                  <a:pt x="692366" y="68842"/>
                </a:lnTo>
                <a:lnTo>
                  <a:pt x="722451" y="98956"/>
                </a:lnTo>
                <a:lnTo>
                  <a:pt x="745322" y="135176"/>
                </a:lnTo>
                <a:lnTo>
                  <a:pt x="759862" y="176388"/>
                </a:lnTo>
                <a:lnTo>
                  <a:pt x="764957" y="221475"/>
                </a:lnTo>
                <a:lnTo>
                  <a:pt x="764957" y="236487"/>
                </a:lnTo>
                <a:lnTo>
                  <a:pt x="779954" y="236487"/>
                </a:lnTo>
                <a:lnTo>
                  <a:pt x="827183" y="250741"/>
                </a:lnTo>
                <a:lnTo>
                  <a:pt x="865268" y="280124"/>
                </a:lnTo>
                <a:lnTo>
                  <a:pt x="890697" y="321471"/>
                </a:lnTo>
                <a:lnTo>
                  <a:pt x="899954" y="371617"/>
                </a:lnTo>
                <a:lnTo>
                  <a:pt x="893114" y="414496"/>
                </a:lnTo>
                <a:lnTo>
                  <a:pt x="874035" y="451610"/>
                </a:lnTo>
                <a:lnTo>
                  <a:pt x="844875" y="480797"/>
                </a:lnTo>
                <a:lnTo>
                  <a:pt x="807796" y="499895"/>
                </a:lnTo>
                <a:lnTo>
                  <a:pt x="764957" y="506741"/>
                </a:lnTo>
                <a:lnTo>
                  <a:pt x="539966" y="506741"/>
                </a:lnTo>
                <a:lnTo>
                  <a:pt x="539966" y="536769"/>
                </a:lnTo>
                <a:lnTo>
                  <a:pt x="764957" y="536769"/>
                </a:lnTo>
                <a:lnTo>
                  <a:pt x="808427" y="530792"/>
                </a:lnTo>
                <a:lnTo>
                  <a:pt x="847730" y="513971"/>
                </a:lnTo>
                <a:lnTo>
                  <a:pt x="881200" y="487974"/>
                </a:lnTo>
                <a:lnTo>
                  <a:pt x="907171" y="454471"/>
                </a:lnTo>
                <a:lnTo>
                  <a:pt x="923976" y="415129"/>
                </a:lnTo>
                <a:lnTo>
                  <a:pt x="929948" y="371617"/>
                </a:lnTo>
                <a:lnTo>
                  <a:pt x="923469" y="324200"/>
                </a:lnTo>
                <a:lnTo>
                  <a:pt x="905112" y="282371"/>
                </a:lnTo>
                <a:lnTo>
                  <a:pt x="876495" y="248109"/>
                </a:lnTo>
                <a:lnTo>
                  <a:pt x="839239" y="223396"/>
                </a:lnTo>
                <a:lnTo>
                  <a:pt x="794963" y="210213"/>
                </a:lnTo>
                <a:lnTo>
                  <a:pt x="786434" y="160544"/>
                </a:lnTo>
                <a:lnTo>
                  <a:pt x="768066" y="115273"/>
                </a:lnTo>
                <a:lnTo>
                  <a:pt x="741040" y="75582"/>
                </a:lnTo>
                <a:lnTo>
                  <a:pt x="706536" y="42653"/>
                </a:lnTo>
                <a:lnTo>
                  <a:pt x="679829" y="26298"/>
                </a:lnTo>
                <a:close/>
              </a:path>
              <a:path w="930275" h="537210">
                <a:moveTo>
                  <a:pt x="262492" y="176428"/>
                </a:moveTo>
                <a:lnTo>
                  <a:pt x="194987" y="176428"/>
                </a:lnTo>
                <a:lnTo>
                  <a:pt x="206822" y="177074"/>
                </a:lnTo>
                <a:lnTo>
                  <a:pt x="219361" y="178778"/>
                </a:lnTo>
                <a:lnTo>
                  <a:pt x="231901" y="181184"/>
                </a:lnTo>
                <a:lnTo>
                  <a:pt x="243736" y="183940"/>
                </a:lnTo>
                <a:lnTo>
                  <a:pt x="254987" y="187690"/>
                </a:lnTo>
                <a:lnTo>
                  <a:pt x="262492" y="176428"/>
                </a:lnTo>
                <a:close/>
              </a:path>
              <a:path w="930275" h="537210">
                <a:moveTo>
                  <a:pt x="398528" y="131393"/>
                </a:moveTo>
                <a:lnTo>
                  <a:pt x="329984" y="131393"/>
                </a:lnTo>
                <a:lnTo>
                  <a:pt x="341173" y="132096"/>
                </a:lnTo>
                <a:lnTo>
                  <a:pt x="352011" y="134207"/>
                </a:lnTo>
                <a:lnTo>
                  <a:pt x="362146" y="137726"/>
                </a:lnTo>
                <a:lnTo>
                  <a:pt x="371228" y="142655"/>
                </a:lnTo>
                <a:lnTo>
                  <a:pt x="386225" y="153916"/>
                </a:lnTo>
                <a:lnTo>
                  <a:pt x="393730" y="138892"/>
                </a:lnTo>
                <a:lnTo>
                  <a:pt x="398528" y="131393"/>
                </a:lnTo>
                <a:close/>
              </a:path>
              <a:path w="930275" h="537210">
                <a:moveTo>
                  <a:pt x="329984" y="101369"/>
                </a:moveTo>
                <a:lnTo>
                  <a:pt x="302738" y="104770"/>
                </a:lnTo>
                <a:lnTo>
                  <a:pt x="277953" y="114503"/>
                </a:lnTo>
                <a:lnTo>
                  <a:pt x="256685" y="129865"/>
                </a:lnTo>
                <a:lnTo>
                  <a:pt x="239990" y="150154"/>
                </a:lnTo>
                <a:lnTo>
                  <a:pt x="282511" y="150154"/>
                </a:lnTo>
                <a:lnTo>
                  <a:pt x="289204" y="144058"/>
                </a:lnTo>
                <a:lnTo>
                  <a:pt x="308365" y="134735"/>
                </a:lnTo>
                <a:lnTo>
                  <a:pt x="329984" y="131393"/>
                </a:lnTo>
                <a:lnTo>
                  <a:pt x="398528" y="131393"/>
                </a:lnTo>
                <a:lnTo>
                  <a:pt x="410540" y="112619"/>
                </a:lnTo>
                <a:lnTo>
                  <a:pt x="374975" y="112619"/>
                </a:lnTo>
                <a:lnTo>
                  <a:pt x="363727" y="107697"/>
                </a:lnTo>
                <a:lnTo>
                  <a:pt x="352479" y="104182"/>
                </a:lnTo>
                <a:lnTo>
                  <a:pt x="341231" y="102072"/>
                </a:lnTo>
                <a:lnTo>
                  <a:pt x="329984" y="101369"/>
                </a:lnTo>
                <a:close/>
              </a:path>
              <a:path w="930275" h="537210">
                <a:moveTo>
                  <a:pt x="603547" y="0"/>
                </a:moveTo>
                <a:lnTo>
                  <a:pt x="535583" y="0"/>
                </a:lnTo>
                <a:lnTo>
                  <a:pt x="521611" y="1518"/>
                </a:lnTo>
                <a:lnTo>
                  <a:pt x="476492" y="16683"/>
                </a:lnTo>
                <a:lnTo>
                  <a:pt x="436052" y="40856"/>
                </a:lnTo>
                <a:lnTo>
                  <a:pt x="401733" y="73135"/>
                </a:lnTo>
                <a:lnTo>
                  <a:pt x="374975" y="112619"/>
                </a:lnTo>
                <a:lnTo>
                  <a:pt x="410540" y="112619"/>
                </a:lnTo>
                <a:lnTo>
                  <a:pt x="417820" y="101240"/>
                </a:lnTo>
                <a:lnTo>
                  <a:pt x="448749" y="70074"/>
                </a:lnTo>
                <a:lnTo>
                  <a:pt x="485257" y="46474"/>
                </a:lnTo>
                <a:lnTo>
                  <a:pt x="526084" y="31522"/>
                </a:lnTo>
                <a:lnTo>
                  <a:pt x="569972" y="26298"/>
                </a:lnTo>
                <a:lnTo>
                  <a:pt x="679829" y="26298"/>
                </a:lnTo>
                <a:lnTo>
                  <a:pt x="665737" y="17669"/>
                </a:lnTo>
                <a:lnTo>
                  <a:pt x="619822" y="1811"/>
                </a:lnTo>
                <a:lnTo>
                  <a:pt x="60354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4229480" y="5880608"/>
            <a:ext cx="3625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95"/>
              </a:spcBef>
            </a:pPr>
            <a:r>
              <a:rPr dirty="0" sz="1000" spc="5">
                <a:solidFill>
                  <a:srgbClr val="404040"/>
                </a:solidFill>
                <a:latin typeface="BM DoHyeon"/>
                <a:cs typeface="BM DoHyeon"/>
              </a:rPr>
              <a:t>VOD</a:t>
            </a:r>
            <a:endParaRPr sz="1000">
              <a:latin typeface="BM DoHyeon"/>
              <a:cs typeface="BM DoHyeon"/>
            </a:endParaRPr>
          </a:p>
          <a:p>
            <a:pPr marL="12700">
              <a:lnSpc>
                <a:spcPct val="100000"/>
              </a:lnSpc>
            </a:pPr>
            <a:r>
              <a:rPr dirty="0" sz="1000" spc="-60">
                <a:solidFill>
                  <a:srgbClr val="404040"/>
                </a:solidFill>
                <a:latin typeface="BM DoHyeon"/>
                <a:cs typeface="BM DoHyeon"/>
              </a:rPr>
              <a:t>C</a:t>
            </a:r>
            <a:r>
              <a:rPr dirty="0" sz="1000" spc="-30">
                <a:solidFill>
                  <a:srgbClr val="404040"/>
                </a:solidFill>
                <a:latin typeface="BM DoHyeon"/>
                <a:cs typeface="BM DoHyeon"/>
              </a:rPr>
              <a:t>l</a:t>
            </a:r>
            <a:r>
              <a:rPr dirty="0" sz="1000" spc="-20">
                <a:solidFill>
                  <a:srgbClr val="404040"/>
                </a:solidFill>
                <a:latin typeface="BM DoHyeon"/>
                <a:cs typeface="BM DoHyeon"/>
              </a:rPr>
              <a:t>oud</a:t>
            </a:r>
            <a:endParaRPr sz="1000">
              <a:latin typeface="BM DoHyeon"/>
              <a:cs typeface="BM DoHyeon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2578607" y="4239767"/>
            <a:ext cx="8594090" cy="1651000"/>
            <a:chOff x="2578607" y="4239767"/>
            <a:chExt cx="8594090" cy="1651000"/>
          </a:xfrm>
        </p:grpSpPr>
        <p:sp>
          <p:nvSpPr>
            <p:cNvPr id="93" name="object 93"/>
            <p:cNvSpPr/>
            <p:nvPr/>
          </p:nvSpPr>
          <p:spPr>
            <a:xfrm>
              <a:off x="5544311" y="5501639"/>
              <a:ext cx="76200" cy="1905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5646419" y="5501639"/>
              <a:ext cx="76200" cy="1905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4692395" y="5367527"/>
              <a:ext cx="417830" cy="342900"/>
            </a:xfrm>
            <a:custGeom>
              <a:avLst/>
              <a:gdLst/>
              <a:ahLst/>
              <a:cxnLst/>
              <a:rect l="l" t="t" r="r" b="b"/>
              <a:pathLst>
                <a:path w="417829" h="342900">
                  <a:moveTo>
                    <a:pt x="34925" y="264960"/>
                  </a:moveTo>
                  <a:lnTo>
                    <a:pt x="0" y="342646"/>
                  </a:lnTo>
                  <a:lnTo>
                    <a:pt x="83184" y="324015"/>
                  </a:lnTo>
                  <a:lnTo>
                    <a:pt x="70647" y="308673"/>
                  </a:lnTo>
                  <a:lnTo>
                    <a:pt x="54228" y="308673"/>
                  </a:lnTo>
                  <a:lnTo>
                    <a:pt x="44195" y="296367"/>
                  </a:lnTo>
                  <a:lnTo>
                    <a:pt x="54036" y="288346"/>
                  </a:lnTo>
                  <a:lnTo>
                    <a:pt x="34925" y="264960"/>
                  </a:lnTo>
                  <a:close/>
                </a:path>
                <a:path w="417829" h="342900">
                  <a:moveTo>
                    <a:pt x="54036" y="288346"/>
                  </a:moveTo>
                  <a:lnTo>
                    <a:pt x="44195" y="296367"/>
                  </a:lnTo>
                  <a:lnTo>
                    <a:pt x="54228" y="308673"/>
                  </a:lnTo>
                  <a:lnTo>
                    <a:pt x="64082" y="300639"/>
                  </a:lnTo>
                  <a:lnTo>
                    <a:pt x="54036" y="288346"/>
                  </a:lnTo>
                  <a:close/>
                </a:path>
                <a:path w="417829" h="342900">
                  <a:moveTo>
                    <a:pt x="64082" y="300639"/>
                  </a:moveTo>
                  <a:lnTo>
                    <a:pt x="54228" y="308673"/>
                  </a:lnTo>
                  <a:lnTo>
                    <a:pt x="70647" y="308673"/>
                  </a:lnTo>
                  <a:lnTo>
                    <a:pt x="64082" y="300639"/>
                  </a:lnTo>
                  <a:close/>
                </a:path>
                <a:path w="417829" h="342900">
                  <a:moveTo>
                    <a:pt x="407796" y="0"/>
                  </a:moveTo>
                  <a:lnTo>
                    <a:pt x="54036" y="288346"/>
                  </a:lnTo>
                  <a:lnTo>
                    <a:pt x="64082" y="300639"/>
                  </a:lnTo>
                  <a:lnTo>
                    <a:pt x="417829" y="12192"/>
                  </a:lnTo>
                  <a:lnTo>
                    <a:pt x="40779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0206227" y="4239767"/>
              <a:ext cx="966216" cy="165049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0410443" y="4410455"/>
              <a:ext cx="652272" cy="115824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9640824" y="4396752"/>
              <a:ext cx="1195590" cy="128701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578607" y="4614671"/>
              <a:ext cx="505968" cy="89915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33" y="224409"/>
            <a:ext cx="4793615" cy="299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  <a:tabLst>
                <a:tab pos="506730" algn="l"/>
              </a:tabLst>
            </a:pPr>
            <a:r>
              <a:rPr dirty="0" sz="2000" spc="-20" b="1">
                <a:solidFill>
                  <a:srgbClr val="C00000"/>
                </a:solidFill>
                <a:latin typeface="Noto Sans CJK HK"/>
                <a:cs typeface="Noto Sans CJK HK"/>
              </a:rPr>
              <a:t>5	</a:t>
            </a:r>
            <a:r>
              <a:rPr dirty="0" sz="1800" spc="95">
                <a:solidFill>
                  <a:srgbClr val="000000"/>
                </a:solidFill>
              </a:rPr>
              <a:t>FA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70">
                <a:solidFill>
                  <a:srgbClr val="000000"/>
                </a:solidFill>
              </a:rPr>
              <a:t>GLOBAL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55">
                <a:solidFill>
                  <a:srgbClr val="000000"/>
                </a:solidFill>
              </a:rPr>
              <a:t>NFT</a:t>
            </a:r>
            <a:r>
              <a:rPr dirty="0" sz="1800" spc="-150">
                <a:solidFill>
                  <a:srgbClr val="000000"/>
                </a:solidFill>
              </a:rPr>
              <a:t> </a:t>
            </a:r>
            <a:r>
              <a:rPr dirty="0" sz="1800" spc="65">
                <a:solidFill>
                  <a:srgbClr val="000000"/>
                </a:solidFill>
              </a:rPr>
              <a:t>MARKET</a:t>
            </a:r>
            <a:r>
              <a:rPr dirty="0" sz="1800" spc="-145">
                <a:solidFill>
                  <a:srgbClr val="000000"/>
                </a:solidFill>
              </a:rPr>
              <a:t> </a:t>
            </a:r>
            <a:r>
              <a:rPr dirty="0" sz="1800" spc="10">
                <a:solidFill>
                  <a:srgbClr val="C00000"/>
                </a:solidFill>
              </a:rPr>
              <a:t>(</a:t>
            </a:r>
            <a:r>
              <a:rPr dirty="0" sz="1600" spc="10">
                <a:solidFill>
                  <a:srgbClr val="C00000"/>
                </a:solidFill>
              </a:rPr>
              <a:t>Launching</a:t>
            </a:r>
            <a:r>
              <a:rPr dirty="0" sz="1800" spc="10">
                <a:solidFill>
                  <a:srgbClr val="C00000"/>
                </a:solidFill>
              </a:rPr>
              <a:t>)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94447" y="2135111"/>
            <a:ext cx="862965" cy="2315210"/>
            <a:chOff x="7394447" y="2135111"/>
            <a:chExt cx="862965" cy="2315210"/>
          </a:xfrm>
        </p:grpSpPr>
        <p:sp>
          <p:nvSpPr>
            <p:cNvPr id="4" name="object 4"/>
            <p:cNvSpPr/>
            <p:nvPr/>
          </p:nvSpPr>
          <p:spPr>
            <a:xfrm>
              <a:off x="7394447" y="2135111"/>
              <a:ext cx="862596" cy="861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70901" y="2211832"/>
              <a:ext cx="714248" cy="7124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528559" y="2269236"/>
              <a:ext cx="608330" cy="608330"/>
            </a:xfrm>
            <a:custGeom>
              <a:avLst/>
              <a:gdLst/>
              <a:ahLst/>
              <a:cxnLst/>
              <a:rect l="l" t="t" r="r" b="b"/>
              <a:pathLst>
                <a:path w="608329" h="608330">
                  <a:moveTo>
                    <a:pt x="304038" y="0"/>
                  </a:moveTo>
                  <a:lnTo>
                    <a:pt x="254726" y="3979"/>
                  </a:lnTo>
                  <a:lnTo>
                    <a:pt x="207946" y="15502"/>
                  </a:lnTo>
                  <a:lnTo>
                    <a:pt x="164324" y="33940"/>
                  </a:lnTo>
                  <a:lnTo>
                    <a:pt x="124486" y="58667"/>
                  </a:lnTo>
                  <a:lnTo>
                    <a:pt x="89058" y="89058"/>
                  </a:lnTo>
                  <a:lnTo>
                    <a:pt x="58667" y="124486"/>
                  </a:lnTo>
                  <a:lnTo>
                    <a:pt x="33940" y="164324"/>
                  </a:lnTo>
                  <a:lnTo>
                    <a:pt x="15502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3979" y="353349"/>
                  </a:lnTo>
                  <a:lnTo>
                    <a:pt x="15502" y="400129"/>
                  </a:lnTo>
                  <a:lnTo>
                    <a:pt x="33940" y="443751"/>
                  </a:lnTo>
                  <a:lnTo>
                    <a:pt x="58667" y="483589"/>
                  </a:lnTo>
                  <a:lnTo>
                    <a:pt x="89058" y="519017"/>
                  </a:lnTo>
                  <a:lnTo>
                    <a:pt x="124486" y="549408"/>
                  </a:lnTo>
                  <a:lnTo>
                    <a:pt x="164324" y="574135"/>
                  </a:lnTo>
                  <a:lnTo>
                    <a:pt x="207946" y="592573"/>
                  </a:lnTo>
                  <a:lnTo>
                    <a:pt x="254726" y="604096"/>
                  </a:lnTo>
                  <a:lnTo>
                    <a:pt x="304038" y="608076"/>
                  </a:lnTo>
                  <a:lnTo>
                    <a:pt x="353349" y="604096"/>
                  </a:lnTo>
                  <a:lnTo>
                    <a:pt x="400129" y="592573"/>
                  </a:lnTo>
                  <a:lnTo>
                    <a:pt x="443751" y="574135"/>
                  </a:lnTo>
                  <a:lnTo>
                    <a:pt x="483589" y="549408"/>
                  </a:lnTo>
                  <a:lnTo>
                    <a:pt x="519017" y="519017"/>
                  </a:lnTo>
                  <a:lnTo>
                    <a:pt x="549408" y="483589"/>
                  </a:lnTo>
                  <a:lnTo>
                    <a:pt x="574135" y="443751"/>
                  </a:lnTo>
                  <a:lnTo>
                    <a:pt x="592573" y="400129"/>
                  </a:lnTo>
                  <a:lnTo>
                    <a:pt x="604096" y="353349"/>
                  </a:lnTo>
                  <a:lnTo>
                    <a:pt x="608076" y="304038"/>
                  </a:lnTo>
                  <a:lnTo>
                    <a:pt x="604096" y="254726"/>
                  </a:lnTo>
                  <a:lnTo>
                    <a:pt x="592573" y="207946"/>
                  </a:lnTo>
                  <a:lnTo>
                    <a:pt x="574135" y="164324"/>
                  </a:lnTo>
                  <a:lnTo>
                    <a:pt x="549408" y="124486"/>
                  </a:lnTo>
                  <a:lnTo>
                    <a:pt x="519017" y="89058"/>
                  </a:lnTo>
                  <a:lnTo>
                    <a:pt x="483589" y="58667"/>
                  </a:lnTo>
                  <a:lnTo>
                    <a:pt x="443751" y="33940"/>
                  </a:lnTo>
                  <a:lnTo>
                    <a:pt x="400129" y="15502"/>
                  </a:lnTo>
                  <a:lnTo>
                    <a:pt x="353349" y="3979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94447" y="3589007"/>
              <a:ext cx="862596" cy="861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70901" y="3665728"/>
              <a:ext cx="714248" cy="7124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528559" y="3723132"/>
              <a:ext cx="608330" cy="608330"/>
            </a:xfrm>
            <a:custGeom>
              <a:avLst/>
              <a:gdLst/>
              <a:ahLst/>
              <a:cxnLst/>
              <a:rect l="l" t="t" r="r" b="b"/>
              <a:pathLst>
                <a:path w="608329" h="608329">
                  <a:moveTo>
                    <a:pt x="304038" y="0"/>
                  </a:moveTo>
                  <a:lnTo>
                    <a:pt x="254726" y="3979"/>
                  </a:lnTo>
                  <a:lnTo>
                    <a:pt x="207946" y="15502"/>
                  </a:lnTo>
                  <a:lnTo>
                    <a:pt x="164324" y="33940"/>
                  </a:lnTo>
                  <a:lnTo>
                    <a:pt x="124486" y="58667"/>
                  </a:lnTo>
                  <a:lnTo>
                    <a:pt x="89058" y="89058"/>
                  </a:lnTo>
                  <a:lnTo>
                    <a:pt x="58667" y="124486"/>
                  </a:lnTo>
                  <a:lnTo>
                    <a:pt x="33940" y="164324"/>
                  </a:lnTo>
                  <a:lnTo>
                    <a:pt x="15502" y="207946"/>
                  </a:lnTo>
                  <a:lnTo>
                    <a:pt x="3979" y="254726"/>
                  </a:lnTo>
                  <a:lnTo>
                    <a:pt x="0" y="304038"/>
                  </a:lnTo>
                  <a:lnTo>
                    <a:pt x="3979" y="353349"/>
                  </a:lnTo>
                  <a:lnTo>
                    <a:pt x="15502" y="400129"/>
                  </a:lnTo>
                  <a:lnTo>
                    <a:pt x="33940" y="443751"/>
                  </a:lnTo>
                  <a:lnTo>
                    <a:pt x="58667" y="483589"/>
                  </a:lnTo>
                  <a:lnTo>
                    <a:pt x="89058" y="519017"/>
                  </a:lnTo>
                  <a:lnTo>
                    <a:pt x="124486" y="549408"/>
                  </a:lnTo>
                  <a:lnTo>
                    <a:pt x="164324" y="574135"/>
                  </a:lnTo>
                  <a:lnTo>
                    <a:pt x="207946" y="592573"/>
                  </a:lnTo>
                  <a:lnTo>
                    <a:pt x="254726" y="604096"/>
                  </a:lnTo>
                  <a:lnTo>
                    <a:pt x="304038" y="608076"/>
                  </a:lnTo>
                  <a:lnTo>
                    <a:pt x="353349" y="604096"/>
                  </a:lnTo>
                  <a:lnTo>
                    <a:pt x="400129" y="592573"/>
                  </a:lnTo>
                  <a:lnTo>
                    <a:pt x="443751" y="574135"/>
                  </a:lnTo>
                  <a:lnTo>
                    <a:pt x="483589" y="549408"/>
                  </a:lnTo>
                  <a:lnTo>
                    <a:pt x="519017" y="519017"/>
                  </a:lnTo>
                  <a:lnTo>
                    <a:pt x="549408" y="483589"/>
                  </a:lnTo>
                  <a:lnTo>
                    <a:pt x="574135" y="443751"/>
                  </a:lnTo>
                  <a:lnTo>
                    <a:pt x="592573" y="400129"/>
                  </a:lnTo>
                  <a:lnTo>
                    <a:pt x="604096" y="353349"/>
                  </a:lnTo>
                  <a:lnTo>
                    <a:pt x="608076" y="304038"/>
                  </a:lnTo>
                  <a:lnTo>
                    <a:pt x="604096" y="254726"/>
                  </a:lnTo>
                  <a:lnTo>
                    <a:pt x="592573" y="207946"/>
                  </a:lnTo>
                  <a:lnTo>
                    <a:pt x="574135" y="164324"/>
                  </a:lnTo>
                  <a:lnTo>
                    <a:pt x="549408" y="124486"/>
                  </a:lnTo>
                  <a:lnTo>
                    <a:pt x="519017" y="89058"/>
                  </a:lnTo>
                  <a:lnTo>
                    <a:pt x="483589" y="58667"/>
                  </a:lnTo>
                  <a:lnTo>
                    <a:pt x="443751" y="33940"/>
                  </a:lnTo>
                  <a:lnTo>
                    <a:pt x="400129" y="15502"/>
                  </a:lnTo>
                  <a:lnTo>
                    <a:pt x="353349" y="3979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474709" y="3601973"/>
            <a:ext cx="3454400" cy="1395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2E5496"/>
                </a:solidFill>
                <a:latin typeface="Noto Sans CJK HK"/>
                <a:cs typeface="Noto Sans CJK HK"/>
              </a:rPr>
              <a:t>2. </a:t>
            </a:r>
            <a:r>
              <a:rPr dirty="0" sz="1400" spc="-25" b="1">
                <a:solidFill>
                  <a:srgbClr val="2E5496"/>
                </a:solidFill>
                <a:latin typeface="Noto Sans CJK HK"/>
                <a:cs typeface="Noto Sans CJK HK"/>
              </a:rPr>
              <a:t>Market</a:t>
            </a:r>
            <a:r>
              <a:rPr dirty="0" sz="1400" spc="90" b="1">
                <a:solidFill>
                  <a:srgbClr val="2E5496"/>
                </a:solidFill>
                <a:latin typeface="Noto Sans CJK HK"/>
                <a:cs typeface="Noto Sans CJK HK"/>
              </a:rPr>
              <a:t> </a:t>
            </a:r>
            <a:r>
              <a:rPr dirty="0" sz="1400" spc="-60" b="1">
                <a:solidFill>
                  <a:srgbClr val="2E5496"/>
                </a:solidFill>
                <a:latin typeface="Noto Sans CJK HK"/>
                <a:cs typeface="Noto Sans CJK HK"/>
              </a:rPr>
              <a:t>Place</a:t>
            </a:r>
            <a:endParaRPr sz="1400">
              <a:latin typeface="Noto Sans CJK HK"/>
              <a:cs typeface="Noto Sans CJK HK"/>
            </a:endParaRPr>
          </a:p>
          <a:p>
            <a:pPr marL="184785" indent="-172720">
              <a:lnSpc>
                <a:spcPct val="100000"/>
              </a:lnSpc>
              <a:spcBef>
                <a:spcPts val="118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200" spc="-80">
                <a:solidFill>
                  <a:srgbClr val="585858"/>
                </a:solidFill>
                <a:latin typeface="BM DoHyeon"/>
                <a:cs typeface="BM DoHyeon"/>
              </a:rPr>
              <a:t>Support </a:t>
            </a:r>
            <a:r>
              <a:rPr dirty="0" sz="1200" spc="-75">
                <a:solidFill>
                  <a:srgbClr val="585858"/>
                </a:solidFill>
                <a:latin typeface="BM DoHyeon"/>
                <a:cs typeface="BM DoHyeon"/>
              </a:rPr>
              <a:t>activation </a:t>
            </a:r>
            <a:r>
              <a:rPr dirty="0" sz="1200" spc="-120">
                <a:solidFill>
                  <a:srgbClr val="585858"/>
                </a:solidFill>
                <a:latin typeface="BM DoHyeon"/>
                <a:cs typeface="BM DoHyeon"/>
              </a:rPr>
              <a:t>service </a:t>
            </a:r>
            <a:r>
              <a:rPr dirty="0" sz="1200" spc="-150">
                <a:solidFill>
                  <a:srgbClr val="585858"/>
                </a:solidFill>
                <a:latin typeface="BM DoHyeon"/>
                <a:cs typeface="BM DoHyeon"/>
              </a:rPr>
              <a:t>as</a:t>
            </a:r>
            <a:r>
              <a:rPr dirty="0" sz="1200" spc="-20">
                <a:solidFill>
                  <a:srgbClr val="585858"/>
                </a:solidFill>
                <a:latin typeface="BM DoHyeon"/>
                <a:cs typeface="BM DoHyeon"/>
              </a:rPr>
              <a:t> </a:t>
            </a:r>
            <a:r>
              <a:rPr dirty="0" sz="1200" spc="-80">
                <a:solidFill>
                  <a:srgbClr val="585858"/>
                </a:solidFill>
                <a:latin typeface="BM DoHyeon"/>
                <a:cs typeface="BM DoHyeon"/>
              </a:rPr>
              <a:t>Dex</a:t>
            </a:r>
            <a:endParaRPr sz="1200">
              <a:latin typeface="BM DoHyeon"/>
              <a:cs typeface="BM DoHyeon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200" spc="-80">
                <a:solidFill>
                  <a:srgbClr val="585858"/>
                </a:solidFill>
                <a:latin typeface="BM DoHyeon"/>
                <a:cs typeface="BM DoHyeon"/>
              </a:rPr>
              <a:t>Support </a:t>
            </a:r>
            <a:r>
              <a:rPr dirty="0" sz="1200" spc="-55">
                <a:solidFill>
                  <a:srgbClr val="585858"/>
                </a:solidFill>
                <a:latin typeface="BM DoHyeon"/>
                <a:cs typeface="BM DoHyeon"/>
              </a:rPr>
              <a:t>iOS </a:t>
            </a:r>
            <a:r>
              <a:rPr dirty="0" sz="1200" spc="-120">
                <a:solidFill>
                  <a:srgbClr val="585858"/>
                </a:solidFill>
                <a:latin typeface="BM DoHyeon"/>
                <a:cs typeface="BM DoHyeon"/>
              </a:rPr>
              <a:t>/ </a:t>
            </a:r>
            <a:r>
              <a:rPr dirty="0" sz="1200" spc="-55">
                <a:solidFill>
                  <a:srgbClr val="585858"/>
                </a:solidFill>
                <a:latin typeface="BM DoHyeon"/>
                <a:cs typeface="BM DoHyeon"/>
              </a:rPr>
              <a:t>AOS </a:t>
            </a:r>
            <a:r>
              <a:rPr dirty="0" sz="1200">
                <a:solidFill>
                  <a:srgbClr val="585858"/>
                </a:solidFill>
                <a:latin typeface="BM DoHyeon"/>
                <a:cs typeface="BM DoHyeon"/>
              </a:rPr>
              <a:t>Mobile </a:t>
            </a:r>
            <a:r>
              <a:rPr dirty="0" sz="1200" spc="-50">
                <a:solidFill>
                  <a:srgbClr val="585858"/>
                </a:solidFill>
                <a:latin typeface="BM DoHyeon"/>
                <a:cs typeface="BM DoHyeon"/>
              </a:rPr>
              <a:t>Optimization</a:t>
            </a:r>
            <a:r>
              <a:rPr dirty="0" sz="1200" spc="-10">
                <a:solidFill>
                  <a:srgbClr val="585858"/>
                </a:solidFill>
                <a:latin typeface="BM DoHyeon"/>
                <a:cs typeface="BM DoHyeon"/>
              </a:rPr>
              <a:t> </a:t>
            </a:r>
            <a:r>
              <a:rPr dirty="0" sz="1200" spc="15">
                <a:solidFill>
                  <a:srgbClr val="585858"/>
                </a:solidFill>
                <a:latin typeface="BM DoHyeon"/>
                <a:cs typeface="BM DoHyeon"/>
              </a:rPr>
              <a:t>Mode</a:t>
            </a:r>
            <a:endParaRPr sz="1200">
              <a:latin typeface="BM DoHyeon"/>
              <a:cs typeface="BM DoHyeon"/>
            </a:endParaRPr>
          </a:p>
          <a:p>
            <a:pPr marL="184785" indent="-172720">
              <a:lnSpc>
                <a:spcPct val="100000"/>
              </a:lnSpc>
              <a:spcBef>
                <a:spcPts val="72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200" spc="-80">
                <a:solidFill>
                  <a:srgbClr val="585858"/>
                </a:solidFill>
                <a:latin typeface="BM DoHyeon"/>
                <a:cs typeface="BM DoHyeon"/>
              </a:rPr>
              <a:t>Support </a:t>
            </a:r>
            <a:r>
              <a:rPr dirty="0" sz="1200" spc="-100">
                <a:solidFill>
                  <a:srgbClr val="585858"/>
                </a:solidFill>
                <a:latin typeface="BM DoHyeon"/>
                <a:cs typeface="BM DoHyeon"/>
              </a:rPr>
              <a:t>PC </a:t>
            </a:r>
            <a:r>
              <a:rPr dirty="0" sz="1200" spc="-145">
                <a:solidFill>
                  <a:srgbClr val="585858"/>
                </a:solidFill>
                <a:latin typeface="BM DoHyeon"/>
                <a:cs typeface="BM DoHyeon"/>
              </a:rPr>
              <a:t>browser</a:t>
            </a:r>
            <a:r>
              <a:rPr dirty="0" sz="1200" spc="80">
                <a:solidFill>
                  <a:srgbClr val="585858"/>
                </a:solidFill>
                <a:latin typeface="BM DoHyeon"/>
                <a:cs typeface="BM DoHyeon"/>
              </a:rPr>
              <a:t> </a:t>
            </a:r>
            <a:r>
              <a:rPr dirty="0" sz="1200" spc="-70">
                <a:solidFill>
                  <a:srgbClr val="585858"/>
                </a:solidFill>
                <a:latin typeface="BM DoHyeon"/>
                <a:cs typeface="BM DoHyeon"/>
              </a:rPr>
              <a:t>mode</a:t>
            </a:r>
            <a:endParaRPr sz="1200">
              <a:latin typeface="BM DoHyeon"/>
              <a:cs typeface="BM DoHyeon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200" spc="-80">
                <a:solidFill>
                  <a:srgbClr val="585858"/>
                </a:solidFill>
                <a:latin typeface="BM DoHyeon"/>
                <a:cs typeface="BM DoHyeon"/>
              </a:rPr>
              <a:t>Support </a:t>
            </a:r>
            <a:r>
              <a:rPr dirty="0" sz="1200" spc="-110">
                <a:solidFill>
                  <a:srgbClr val="585858"/>
                </a:solidFill>
                <a:latin typeface="BM DoHyeon"/>
                <a:cs typeface="BM DoHyeon"/>
              </a:rPr>
              <a:t>3rd </a:t>
            </a:r>
            <a:r>
              <a:rPr dirty="0" sz="1200" spc="-130">
                <a:solidFill>
                  <a:srgbClr val="585858"/>
                </a:solidFill>
                <a:latin typeface="BM DoHyeon"/>
                <a:cs typeface="BM DoHyeon"/>
              </a:rPr>
              <a:t>Party </a:t>
            </a:r>
            <a:r>
              <a:rPr dirty="0" sz="1200" spc="-110">
                <a:solidFill>
                  <a:srgbClr val="585858"/>
                </a:solidFill>
                <a:latin typeface="BM DoHyeon"/>
                <a:cs typeface="BM DoHyeon"/>
              </a:rPr>
              <a:t>entry </a:t>
            </a:r>
            <a:r>
              <a:rPr dirty="0" sz="1200" spc="-50">
                <a:solidFill>
                  <a:srgbClr val="585858"/>
                </a:solidFill>
                <a:latin typeface="BM DoHyeon"/>
                <a:cs typeface="BM DoHyeon"/>
              </a:rPr>
              <a:t>into </a:t>
            </a:r>
            <a:r>
              <a:rPr dirty="0" sz="1200" spc="-70">
                <a:solidFill>
                  <a:srgbClr val="585858"/>
                </a:solidFill>
                <a:latin typeface="BM DoHyeon"/>
                <a:cs typeface="BM DoHyeon"/>
              </a:rPr>
              <a:t>XGP</a:t>
            </a:r>
            <a:r>
              <a:rPr dirty="0" sz="1200" spc="-55">
                <a:solidFill>
                  <a:srgbClr val="585858"/>
                </a:solidFill>
                <a:latin typeface="BM DoHyeon"/>
                <a:cs typeface="BM DoHyeon"/>
              </a:rPr>
              <a:t> </a:t>
            </a:r>
            <a:r>
              <a:rPr dirty="0" sz="1200" spc="-100">
                <a:solidFill>
                  <a:srgbClr val="585858"/>
                </a:solidFill>
                <a:latin typeface="BM DoHyeon"/>
                <a:cs typeface="BM DoHyeon"/>
              </a:rPr>
              <a:t>vendors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74709" y="2179066"/>
            <a:ext cx="3009265" cy="1122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solidFill>
                  <a:srgbClr val="2E5496"/>
                </a:solidFill>
                <a:latin typeface="Noto Sans CJK HK"/>
                <a:cs typeface="Noto Sans CJK HK"/>
              </a:rPr>
              <a:t>1. </a:t>
            </a:r>
            <a:r>
              <a:rPr dirty="0" sz="1400" spc="-25" b="1">
                <a:solidFill>
                  <a:srgbClr val="2E5496"/>
                </a:solidFill>
                <a:latin typeface="Noto Sans CJK HK"/>
                <a:cs typeface="Noto Sans CJK HK"/>
              </a:rPr>
              <a:t>NFT</a:t>
            </a:r>
            <a:r>
              <a:rPr dirty="0" sz="1400" spc="110" b="1">
                <a:solidFill>
                  <a:srgbClr val="2E5496"/>
                </a:solidFill>
                <a:latin typeface="Noto Sans CJK HK"/>
                <a:cs typeface="Noto Sans CJK HK"/>
              </a:rPr>
              <a:t> </a:t>
            </a:r>
            <a:r>
              <a:rPr dirty="0" sz="1400" spc="-75" b="1">
                <a:solidFill>
                  <a:srgbClr val="2E5496"/>
                </a:solidFill>
                <a:latin typeface="Noto Sans CJK HK"/>
                <a:cs typeface="Noto Sans CJK HK"/>
              </a:rPr>
              <a:t>Trade</a:t>
            </a:r>
            <a:endParaRPr sz="1400">
              <a:latin typeface="Noto Sans CJK HK"/>
              <a:cs typeface="Noto Sans CJK HK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200" spc="-80">
                <a:solidFill>
                  <a:srgbClr val="585858"/>
                </a:solidFill>
                <a:latin typeface="BM DoHyeon"/>
                <a:cs typeface="BM DoHyeon"/>
              </a:rPr>
              <a:t>Support </a:t>
            </a:r>
            <a:r>
              <a:rPr dirty="0" sz="1200" spc="-5">
                <a:solidFill>
                  <a:srgbClr val="585858"/>
                </a:solidFill>
                <a:latin typeface="BM DoHyeon"/>
                <a:cs typeface="BM DoHyeon"/>
              </a:rPr>
              <a:t>Multi</a:t>
            </a:r>
            <a:r>
              <a:rPr dirty="0" sz="1200" spc="-114">
                <a:solidFill>
                  <a:srgbClr val="585858"/>
                </a:solidFill>
                <a:latin typeface="BM DoHyeon"/>
                <a:cs typeface="BM DoHyeon"/>
              </a:rPr>
              <a:t> </a:t>
            </a:r>
            <a:r>
              <a:rPr dirty="0" sz="1200" spc="-60">
                <a:solidFill>
                  <a:srgbClr val="585858"/>
                </a:solidFill>
                <a:latin typeface="BM DoHyeon"/>
                <a:cs typeface="BM DoHyeon"/>
              </a:rPr>
              <a:t>Chain</a:t>
            </a:r>
            <a:endParaRPr sz="1200">
              <a:latin typeface="BM DoHyeon"/>
              <a:cs typeface="BM DoHyeon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200" spc="-135">
                <a:solidFill>
                  <a:srgbClr val="585858"/>
                </a:solidFill>
                <a:latin typeface="BM DoHyeon"/>
                <a:cs typeface="BM DoHyeon"/>
              </a:rPr>
              <a:t>Self </a:t>
            </a:r>
            <a:r>
              <a:rPr dirty="0" sz="1200" spc="-110">
                <a:solidFill>
                  <a:srgbClr val="585858"/>
                </a:solidFill>
                <a:latin typeface="BM DoHyeon"/>
                <a:cs typeface="BM DoHyeon"/>
              </a:rPr>
              <a:t>Token </a:t>
            </a:r>
            <a:r>
              <a:rPr dirty="0" sz="1200" spc="-55">
                <a:solidFill>
                  <a:srgbClr val="585858"/>
                </a:solidFill>
                <a:latin typeface="BM DoHyeon"/>
                <a:cs typeface="BM DoHyeon"/>
              </a:rPr>
              <a:t>and </a:t>
            </a:r>
            <a:r>
              <a:rPr dirty="0" sz="1200" spc="-145">
                <a:solidFill>
                  <a:srgbClr val="585858"/>
                </a:solidFill>
                <a:latin typeface="BM DoHyeon"/>
                <a:cs typeface="BM DoHyeon"/>
              </a:rPr>
              <a:t>Self-E-Wallet</a:t>
            </a:r>
            <a:r>
              <a:rPr dirty="0" sz="1200" spc="-90">
                <a:solidFill>
                  <a:srgbClr val="585858"/>
                </a:solidFill>
                <a:latin typeface="BM DoHyeon"/>
                <a:cs typeface="BM DoHyeon"/>
              </a:rPr>
              <a:t> </a:t>
            </a:r>
            <a:r>
              <a:rPr dirty="0" sz="1200" spc="-75">
                <a:solidFill>
                  <a:srgbClr val="585858"/>
                </a:solidFill>
                <a:latin typeface="BM DoHyeon"/>
                <a:cs typeface="BM DoHyeon"/>
              </a:rPr>
              <a:t>Interlocking</a:t>
            </a:r>
            <a:endParaRPr sz="1200">
              <a:latin typeface="BM DoHyeon"/>
              <a:cs typeface="BM DoHyeon"/>
            </a:endParaRPr>
          </a:p>
          <a:p>
            <a:pPr marL="184785" indent="-172720">
              <a:lnSpc>
                <a:spcPct val="100000"/>
              </a:lnSpc>
              <a:spcBef>
                <a:spcPts val="725"/>
              </a:spcBef>
              <a:buFont typeface="Wingdings"/>
              <a:buChar char=""/>
              <a:tabLst>
                <a:tab pos="185420" algn="l"/>
              </a:tabLst>
            </a:pPr>
            <a:r>
              <a:rPr dirty="0" sz="1200" spc="-155">
                <a:solidFill>
                  <a:srgbClr val="585858"/>
                </a:solidFill>
                <a:latin typeface="BM DoHyeon"/>
                <a:cs typeface="BM DoHyeon"/>
              </a:rPr>
              <a:t>Easy </a:t>
            </a:r>
            <a:r>
              <a:rPr dirty="0" sz="1200" spc="-90">
                <a:solidFill>
                  <a:srgbClr val="585858"/>
                </a:solidFill>
                <a:latin typeface="BM DoHyeon"/>
                <a:cs typeface="BM DoHyeon"/>
              </a:rPr>
              <a:t>NFT </a:t>
            </a:r>
            <a:r>
              <a:rPr dirty="0" sz="1200" spc="-15">
                <a:solidFill>
                  <a:srgbClr val="585858"/>
                </a:solidFill>
                <a:latin typeface="BM DoHyeon"/>
                <a:cs typeface="BM DoHyeon"/>
              </a:rPr>
              <a:t>Minting</a:t>
            </a:r>
            <a:r>
              <a:rPr dirty="0" sz="1200" spc="-170">
                <a:solidFill>
                  <a:srgbClr val="585858"/>
                </a:solidFill>
                <a:latin typeface="BM DoHyeon"/>
                <a:cs typeface="BM DoHyeon"/>
              </a:rPr>
              <a:t> </a:t>
            </a:r>
            <a:r>
              <a:rPr dirty="0" sz="1200" spc="-60">
                <a:solidFill>
                  <a:srgbClr val="585858"/>
                </a:solidFill>
                <a:latin typeface="BM DoHyeon"/>
                <a:cs typeface="BM DoHyeon"/>
              </a:rPr>
              <a:t>Solution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50606" y="2448509"/>
            <a:ext cx="3657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 b="1">
                <a:solidFill>
                  <a:srgbClr val="FFFFFF"/>
                </a:solidFill>
                <a:latin typeface="Noto Sans CJK HK"/>
                <a:cs typeface="Noto Sans CJK HK"/>
              </a:rPr>
              <a:t>N</a:t>
            </a:r>
            <a:r>
              <a:rPr dirty="0" sz="1400" spc="-80" b="1">
                <a:solidFill>
                  <a:srgbClr val="FFFFFF"/>
                </a:solidFill>
                <a:latin typeface="Noto Sans CJK HK"/>
                <a:cs typeface="Noto Sans CJK HK"/>
              </a:rPr>
              <a:t>F</a:t>
            </a:r>
            <a:r>
              <a:rPr dirty="0" sz="1400" spc="-60" b="1">
                <a:solidFill>
                  <a:srgbClr val="FFFFFF"/>
                </a:solidFill>
                <a:latin typeface="Noto Sans CJK HK"/>
                <a:cs typeface="Noto Sans CJK HK"/>
              </a:rPr>
              <a:t>T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5279" y="1828800"/>
            <a:ext cx="7628255" cy="3549650"/>
            <a:chOff x="335279" y="1828800"/>
            <a:chExt cx="7628255" cy="3549650"/>
          </a:xfrm>
        </p:grpSpPr>
        <p:sp>
          <p:nvSpPr>
            <p:cNvPr id="14" name="object 14"/>
            <p:cNvSpPr/>
            <p:nvPr/>
          </p:nvSpPr>
          <p:spPr>
            <a:xfrm>
              <a:off x="7705344" y="3878579"/>
              <a:ext cx="240791" cy="2453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89341" y="4168901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 h="0">
                  <a:moveTo>
                    <a:pt x="0" y="0"/>
                  </a:moveTo>
                  <a:lnTo>
                    <a:pt x="274192" y="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5279" y="1828800"/>
              <a:ext cx="7031735" cy="35493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42259" y="2075688"/>
              <a:ext cx="3390900" cy="2130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38544" y="3985260"/>
              <a:ext cx="541020" cy="9921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99160" y="3232403"/>
              <a:ext cx="2424683" cy="16154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602224" y="3372611"/>
              <a:ext cx="1179576" cy="15605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034664" y="5556300"/>
            <a:ext cx="2393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4">
                <a:latin typeface="BM DoHyeon"/>
                <a:cs typeface="BM DoHyeon"/>
                <a:hlinkClick r:id="rId11"/>
              </a:rPr>
              <a:t>http://faglobalnft.com/</a:t>
            </a:r>
            <a:endParaRPr sz="1800">
              <a:latin typeface="BM DoHyeon"/>
              <a:cs typeface="BM DoHyeo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460311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C00000"/>
                </a:solidFill>
                <a:latin typeface="Noto Sans CJK HK"/>
                <a:cs typeface="Noto Sans CJK HK"/>
              </a:rPr>
              <a:t>5-1	</a:t>
            </a:r>
            <a:r>
              <a:rPr dirty="0" sz="1800" spc="95">
                <a:solidFill>
                  <a:srgbClr val="000000"/>
                </a:solidFill>
              </a:rPr>
              <a:t>FA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70">
                <a:solidFill>
                  <a:srgbClr val="000000"/>
                </a:solidFill>
              </a:rPr>
              <a:t>GLOBAL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55">
                <a:solidFill>
                  <a:srgbClr val="000000"/>
                </a:solidFill>
              </a:rPr>
              <a:t>NFT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65">
                <a:solidFill>
                  <a:srgbClr val="000000"/>
                </a:solidFill>
              </a:rPr>
              <a:t>MARKET</a:t>
            </a:r>
            <a:r>
              <a:rPr dirty="0" sz="1800" spc="-150">
                <a:solidFill>
                  <a:srgbClr val="000000"/>
                </a:solidFill>
              </a:rPr>
              <a:t> </a:t>
            </a:r>
            <a:r>
              <a:rPr dirty="0" sz="1800" spc="-40">
                <a:solidFill>
                  <a:srgbClr val="C00000"/>
                </a:solidFill>
              </a:rPr>
              <a:t>(</a:t>
            </a:r>
            <a:r>
              <a:rPr dirty="0" sz="1600" spc="-40">
                <a:solidFill>
                  <a:srgbClr val="C00000"/>
                </a:solidFill>
              </a:rPr>
              <a:t>FIGURE</a:t>
            </a:r>
            <a:r>
              <a:rPr dirty="0" sz="1800" spc="-40">
                <a:solidFill>
                  <a:srgbClr val="C00000"/>
                </a:solidFill>
              </a:rPr>
              <a:t>)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91756" y="1456944"/>
            <a:ext cx="4516120" cy="4577080"/>
            <a:chOff x="7191756" y="1456944"/>
            <a:chExt cx="4516120" cy="4577080"/>
          </a:xfrm>
        </p:grpSpPr>
        <p:sp>
          <p:nvSpPr>
            <p:cNvPr id="4" name="object 4"/>
            <p:cNvSpPr/>
            <p:nvPr/>
          </p:nvSpPr>
          <p:spPr>
            <a:xfrm>
              <a:off x="7191756" y="2837688"/>
              <a:ext cx="1563624" cy="15636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331964" y="1456944"/>
              <a:ext cx="1360931" cy="1359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31964" y="4683251"/>
              <a:ext cx="1348740" cy="13502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78468" y="1578838"/>
              <a:ext cx="2628900" cy="6690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110472" y="1610868"/>
              <a:ext cx="2514600" cy="554990"/>
            </a:xfrm>
            <a:custGeom>
              <a:avLst/>
              <a:gdLst/>
              <a:ahLst/>
              <a:cxnLst/>
              <a:rect l="l" t="t" r="r" b="b"/>
              <a:pathLst>
                <a:path w="2514600" h="554989">
                  <a:moveTo>
                    <a:pt x="0" y="92456"/>
                  </a:moveTo>
                  <a:lnTo>
                    <a:pt x="7266" y="56471"/>
                  </a:lnTo>
                  <a:lnTo>
                    <a:pt x="27082" y="27082"/>
                  </a:lnTo>
                  <a:lnTo>
                    <a:pt x="56471" y="7266"/>
                  </a:lnTo>
                  <a:lnTo>
                    <a:pt x="92455" y="0"/>
                  </a:lnTo>
                  <a:lnTo>
                    <a:pt x="2422144" y="0"/>
                  </a:lnTo>
                  <a:lnTo>
                    <a:pt x="2458128" y="7266"/>
                  </a:lnTo>
                  <a:lnTo>
                    <a:pt x="2487517" y="27082"/>
                  </a:lnTo>
                  <a:lnTo>
                    <a:pt x="2507333" y="56471"/>
                  </a:lnTo>
                  <a:lnTo>
                    <a:pt x="2514600" y="92456"/>
                  </a:lnTo>
                  <a:lnTo>
                    <a:pt x="2514600" y="462280"/>
                  </a:lnTo>
                  <a:lnTo>
                    <a:pt x="2507333" y="498264"/>
                  </a:lnTo>
                  <a:lnTo>
                    <a:pt x="2487517" y="527653"/>
                  </a:lnTo>
                  <a:lnTo>
                    <a:pt x="2458128" y="547469"/>
                  </a:lnTo>
                  <a:lnTo>
                    <a:pt x="2422144" y="554736"/>
                  </a:lnTo>
                  <a:lnTo>
                    <a:pt x="92455" y="554736"/>
                  </a:lnTo>
                  <a:lnTo>
                    <a:pt x="56471" y="547469"/>
                  </a:lnTo>
                  <a:lnTo>
                    <a:pt x="27082" y="527653"/>
                  </a:lnTo>
                  <a:lnTo>
                    <a:pt x="7266" y="498264"/>
                  </a:lnTo>
                  <a:lnTo>
                    <a:pt x="0" y="462280"/>
                  </a:lnTo>
                  <a:lnTo>
                    <a:pt x="0" y="92456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078468" y="2444470"/>
              <a:ext cx="2628900" cy="6690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110472" y="2476500"/>
              <a:ext cx="2514600" cy="554990"/>
            </a:xfrm>
            <a:custGeom>
              <a:avLst/>
              <a:gdLst/>
              <a:ahLst/>
              <a:cxnLst/>
              <a:rect l="l" t="t" r="r" b="b"/>
              <a:pathLst>
                <a:path w="2514600" h="554989">
                  <a:moveTo>
                    <a:pt x="0" y="92455"/>
                  </a:moveTo>
                  <a:lnTo>
                    <a:pt x="7266" y="56471"/>
                  </a:lnTo>
                  <a:lnTo>
                    <a:pt x="27082" y="27082"/>
                  </a:lnTo>
                  <a:lnTo>
                    <a:pt x="56471" y="7266"/>
                  </a:lnTo>
                  <a:lnTo>
                    <a:pt x="92455" y="0"/>
                  </a:lnTo>
                  <a:lnTo>
                    <a:pt x="2422144" y="0"/>
                  </a:lnTo>
                  <a:lnTo>
                    <a:pt x="2458128" y="7266"/>
                  </a:lnTo>
                  <a:lnTo>
                    <a:pt x="2487517" y="27082"/>
                  </a:lnTo>
                  <a:lnTo>
                    <a:pt x="2507333" y="56471"/>
                  </a:lnTo>
                  <a:lnTo>
                    <a:pt x="2514600" y="92455"/>
                  </a:lnTo>
                  <a:lnTo>
                    <a:pt x="2514600" y="462279"/>
                  </a:lnTo>
                  <a:lnTo>
                    <a:pt x="2507333" y="498264"/>
                  </a:lnTo>
                  <a:lnTo>
                    <a:pt x="2487517" y="527653"/>
                  </a:lnTo>
                  <a:lnTo>
                    <a:pt x="2458128" y="547469"/>
                  </a:lnTo>
                  <a:lnTo>
                    <a:pt x="2422144" y="554736"/>
                  </a:lnTo>
                  <a:lnTo>
                    <a:pt x="92455" y="554736"/>
                  </a:lnTo>
                  <a:lnTo>
                    <a:pt x="56471" y="547469"/>
                  </a:lnTo>
                  <a:lnTo>
                    <a:pt x="27082" y="527653"/>
                  </a:lnTo>
                  <a:lnTo>
                    <a:pt x="7266" y="498264"/>
                  </a:lnTo>
                  <a:lnTo>
                    <a:pt x="0" y="462279"/>
                  </a:lnTo>
                  <a:lnTo>
                    <a:pt x="0" y="9245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78468" y="3308578"/>
              <a:ext cx="2628900" cy="6690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110472" y="3340608"/>
              <a:ext cx="2514600" cy="554990"/>
            </a:xfrm>
            <a:custGeom>
              <a:avLst/>
              <a:gdLst/>
              <a:ahLst/>
              <a:cxnLst/>
              <a:rect l="l" t="t" r="r" b="b"/>
              <a:pathLst>
                <a:path w="2514600" h="554989">
                  <a:moveTo>
                    <a:pt x="0" y="92455"/>
                  </a:moveTo>
                  <a:lnTo>
                    <a:pt x="7266" y="56471"/>
                  </a:lnTo>
                  <a:lnTo>
                    <a:pt x="27082" y="27082"/>
                  </a:lnTo>
                  <a:lnTo>
                    <a:pt x="56471" y="7266"/>
                  </a:lnTo>
                  <a:lnTo>
                    <a:pt x="92455" y="0"/>
                  </a:lnTo>
                  <a:lnTo>
                    <a:pt x="2422144" y="0"/>
                  </a:lnTo>
                  <a:lnTo>
                    <a:pt x="2458128" y="7266"/>
                  </a:lnTo>
                  <a:lnTo>
                    <a:pt x="2487517" y="27082"/>
                  </a:lnTo>
                  <a:lnTo>
                    <a:pt x="2507333" y="56471"/>
                  </a:lnTo>
                  <a:lnTo>
                    <a:pt x="2514600" y="92455"/>
                  </a:lnTo>
                  <a:lnTo>
                    <a:pt x="2514600" y="462279"/>
                  </a:lnTo>
                  <a:lnTo>
                    <a:pt x="2507333" y="498264"/>
                  </a:lnTo>
                  <a:lnTo>
                    <a:pt x="2487517" y="527653"/>
                  </a:lnTo>
                  <a:lnTo>
                    <a:pt x="2458128" y="547469"/>
                  </a:lnTo>
                  <a:lnTo>
                    <a:pt x="2422144" y="554735"/>
                  </a:lnTo>
                  <a:lnTo>
                    <a:pt x="92455" y="554735"/>
                  </a:lnTo>
                  <a:lnTo>
                    <a:pt x="56471" y="547469"/>
                  </a:lnTo>
                  <a:lnTo>
                    <a:pt x="27082" y="527653"/>
                  </a:lnTo>
                  <a:lnTo>
                    <a:pt x="7266" y="498264"/>
                  </a:lnTo>
                  <a:lnTo>
                    <a:pt x="0" y="462279"/>
                  </a:lnTo>
                  <a:lnTo>
                    <a:pt x="0" y="9245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078468" y="5041391"/>
              <a:ext cx="2628900" cy="6690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110472" y="5073396"/>
              <a:ext cx="2514600" cy="554990"/>
            </a:xfrm>
            <a:custGeom>
              <a:avLst/>
              <a:gdLst/>
              <a:ahLst/>
              <a:cxnLst/>
              <a:rect l="l" t="t" r="r" b="b"/>
              <a:pathLst>
                <a:path w="2514600" h="554989">
                  <a:moveTo>
                    <a:pt x="0" y="92455"/>
                  </a:moveTo>
                  <a:lnTo>
                    <a:pt x="7266" y="56471"/>
                  </a:lnTo>
                  <a:lnTo>
                    <a:pt x="27082" y="27082"/>
                  </a:lnTo>
                  <a:lnTo>
                    <a:pt x="56471" y="7266"/>
                  </a:lnTo>
                  <a:lnTo>
                    <a:pt x="92455" y="0"/>
                  </a:lnTo>
                  <a:lnTo>
                    <a:pt x="2422144" y="0"/>
                  </a:lnTo>
                  <a:lnTo>
                    <a:pt x="2458128" y="7266"/>
                  </a:lnTo>
                  <a:lnTo>
                    <a:pt x="2487517" y="27082"/>
                  </a:lnTo>
                  <a:lnTo>
                    <a:pt x="2507333" y="56471"/>
                  </a:lnTo>
                  <a:lnTo>
                    <a:pt x="2514600" y="92455"/>
                  </a:lnTo>
                  <a:lnTo>
                    <a:pt x="2514600" y="462279"/>
                  </a:lnTo>
                  <a:lnTo>
                    <a:pt x="2507333" y="498264"/>
                  </a:lnTo>
                  <a:lnTo>
                    <a:pt x="2487517" y="527653"/>
                  </a:lnTo>
                  <a:lnTo>
                    <a:pt x="2458128" y="547469"/>
                  </a:lnTo>
                  <a:lnTo>
                    <a:pt x="2422144" y="554735"/>
                  </a:lnTo>
                  <a:lnTo>
                    <a:pt x="92455" y="554735"/>
                  </a:lnTo>
                  <a:lnTo>
                    <a:pt x="56471" y="547469"/>
                  </a:lnTo>
                  <a:lnTo>
                    <a:pt x="27082" y="527653"/>
                  </a:lnTo>
                  <a:lnTo>
                    <a:pt x="7266" y="498264"/>
                  </a:lnTo>
                  <a:lnTo>
                    <a:pt x="0" y="462279"/>
                  </a:lnTo>
                  <a:lnTo>
                    <a:pt x="0" y="9245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55380" y="1850135"/>
              <a:ext cx="355600" cy="3540125"/>
            </a:xfrm>
            <a:custGeom>
              <a:avLst/>
              <a:gdLst/>
              <a:ahLst/>
              <a:cxnLst/>
              <a:rect l="l" t="t" r="r" b="b"/>
              <a:pathLst>
                <a:path w="355600" h="3540125">
                  <a:moveTo>
                    <a:pt x="355219" y="38100"/>
                  </a:moveTo>
                  <a:lnTo>
                    <a:pt x="342519" y="31750"/>
                  </a:lnTo>
                  <a:lnTo>
                    <a:pt x="279019" y="0"/>
                  </a:lnTo>
                  <a:lnTo>
                    <a:pt x="279019" y="31750"/>
                  </a:lnTo>
                  <a:lnTo>
                    <a:pt x="171323" y="31750"/>
                  </a:lnTo>
                  <a:lnTo>
                    <a:pt x="171323" y="897382"/>
                  </a:lnTo>
                  <a:lnTo>
                    <a:pt x="171323" y="1761490"/>
                  </a:lnTo>
                  <a:lnTo>
                    <a:pt x="171323" y="1761871"/>
                  </a:lnTo>
                  <a:lnTo>
                    <a:pt x="0" y="1761871"/>
                  </a:lnTo>
                  <a:lnTo>
                    <a:pt x="0" y="1761998"/>
                  </a:lnTo>
                  <a:lnTo>
                    <a:pt x="0" y="1775714"/>
                  </a:lnTo>
                  <a:lnTo>
                    <a:pt x="171323" y="1775714"/>
                  </a:lnTo>
                  <a:lnTo>
                    <a:pt x="171323" y="3507994"/>
                  </a:lnTo>
                  <a:lnTo>
                    <a:pt x="279019" y="3507994"/>
                  </a:lnTo>
                  <a:lnTo>
                    <a:pt x="279019" y="3539744"/>
                  </a:lnTo>
                  <a:lnTo>
                    <a:pt x="342519" y="3507994"/>
                  </a:lnTo>
                  <a:lnTo>
                    <a:pt x="355219" y="3501644"/>
                  </a:lnTo>
                  <a:lnTo>
                    <a:pt x="342519" y="3495294"/>
                  </a:lnTo>
                  <a:lnTo>
                    <a:pt x="279019" y="3463544"/>
                  </a:lnTo>
                  <a:lnTo>
                    <a:pt x="279019" y="3495294"/>
                  </a:lnTo>
                  <a:lnTo>
                    <a:pt x="184023" y="3495294"/>
                  </a:lnTo>
                  <a:lnTo>
                    <a:pt x="184023" y="1774190"/>
                  </a:lnTo>
                  <a:lnTo>
                    <a:pt x="279019" y="1774190"/>
                  </a:lnTo>
                  <a:lnTo>
                    <a:pt x="279019" y="1805940"/>
                  </a:lnTo>
                  <a:lnTo>
                    <a:pt x="342519" y="1774190"/>
                  </a:lnTo>
                  <a:lnTo>
                    <a:pt x="355219" y="1767840"/>
                  </a:lnTo>
                  <a:lnTo>
                    <a:pt x="342519" y="1761490"/>
                  </a:lnTo>
                  <a:lnTo>
                    <a:pt x="279019" y="1729740"/>
                  </a:lnTo>
                  <a:lnTo>
                    <a:pt x="279019" y="1761490"/>
                  </a:lnTo>
                  <a:lnTo>
                    <a:pt x="184023" y="1761490"/>
                  </a:lnTo>
                  <a:lnTo>
                    <a:pt x="184023" y="910082"/>
                  </a:lnTo>
                  <a:lnTo>
                    <a:pt x="279019" y="910082"/>
                  </a:lnTo>
                  <a:lnTo>
                    <a:pt x="279019" y="941832"/>
                  </a:lnTo>
                  <a:lnTo>
                    <a:pt x="342519" y="910082"/>
                  </a:lnTo>
                  <a:lnTo>
                    <a:pt x="355219" y="903732"/>
                  </a:lnTo>
                  <a:lnTo>
                    <a:pt x="342519" y="897382"/>
                  </a:lnTo>
                  <a:lnTo>
                    <a:pt x="279019" y="865632"/>
                  </a:lnTo>
                  <a:lnTo>
                    <a:pt x="279019" y="897382"/>
                  </a:lnTo>
                  <a:lnTo>
                    <a:pt x="184023" y="897382"/>
                  </a:lnTo>
                  <a:lnTo>
                    <a:pt x="184023" y="44462"/>
                  </a:lnTo>
                  <a:lnTo>
                    <a:pt x="279019" y="44462"/>
                  </a:lnTo>
                  <a:lnTo>
                    <a:pt x="279019" y="76200"/>
                  </a:lnTo>
                  <a:lnTo>
                    <a:pt x="342506" y="44462"/>
                  </a:lnTo>
                  <a:lnTo>
                    <a:pt x="355219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9504933" y="1746630"/>
            <a:ext cx="17265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404040"/>
                </a:solidFill>
                <a:latin typeface="Noto Sans CJK HK"/>
                <a:cs typeface="Noto Sans CJK HK"/>
              </a:rPr>
              <a:t>Figure</a:t>
            </a:r>
            <a:r>
              <a:rPr dirty="0" sz="1800" spc="18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800" spc="-25" b="1">
                <a:solidFill>
                  <a:srgbClr val="404040"/>
                </a:solidFill>
                <a:latin typeface="Noto Sans CJK HK"/>
                <a:cs typeface="Noto Sans CJK HK"/>
              </a:rPr>
              <a:t>Museum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18675" y="2586609"/>
            <a:ext cx="1268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404040"/>
                </a:solidFill>
                <a:latin typeface="Noto Sans CJK HK"/>
                <a:cs typeface="Noto Sans CJK HK"/>
              </a:rPr>
              <a:t>Figure</a:t>
            </a:r>
            <a:r>
              <a:rPr dirty="0" sz="1800" spc="16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800" spc="-45" b="1">
                <a:solidFill>
                  <a:srgbClr val="404040"/>
                </a:solidFill>
                <a:latin typeface="Noto Sans CJK HK"/>
                <a:cs typeface="Noto Sans CJK HK"/>
              </a:rPr>
              <a:t>Cafe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92157" y="3464432"/>
            <a:ext cx="195198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404040"/>
                </a:solidFill>
                <a:latin typeface="Noto Sans CJK HK"/>
                <a:cs typeface="Noto Sans CJK HK"/>
              </a:rPr>
              <a:t>Figure</a:t>
            </a:r>
            <a:r>
              <a:rPr dirty="0" sz="1800" spc="17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800" spc="-75" b="1">
                <a:solidFill>
                  <a:srgbClr val="404040"/>
                </a:solidFill>
                <a:latin typeface="Noto Sans CJK HK"/>
                <a:cs typeface="Noto Sans CJK HK"/>
              </a:rPr>
              <a:t>Restaurant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07981" y="5196332"/>
            <a:ext cx="172338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 b="1">
                <a:solidFill>
                  <a:srgbClr val="404040"/>
                </a:solidFill>
                <a:latin typeface="Noto Sans CJK HK"/>
                <a:cs typeface="Noto Sans CJK HK"/>
              </a:rPr>
              <a:t>Joint</a:t>
            </a:r>
            <a:r>
              <a:rPr dirty="0" sz="1800" spc="17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800" spc="-60" b="1">
                <a:solidFill>
                  <a:srgbClr val="404040"/>
                </a:solidFill>
                <a:latin typeface="Noto Sans CJK HK"/>
                <a:cs typeface="Noto Sans CJK HK"/>
              </a:rPr>
              <a:t>Exhibition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56632" y="1466088"/>
            <a:ext cx="2062480" cy="4627245"/>
            <a:chOff x="5056632" y="1466088"/>
            <a:chExt cx="2062480" cy="4627245"/>
          </a:xfrm>
        </p:grpSpPr>
        <p:sp>
          <p:nvSpPr>
            <p:cNvPr id="21" name="object 21"/>
            <p:cNvSpPr/>
            <p:nvPr/>
          </p:nvSpPr>
          <p:spPr>
            <a:xfrm>
              <a:off x="5056632" y="1466088"/>
              <a:ext cx="2062480" cy="4627245"/>
            </a:xfrm>
            <a:custGeom>
              <a:avLst/>
              <a:gdLst/>
              <a:ahLst/>
              <a:cxnLst/>
              <a:rect l="l" t="t" r="r" b="b"/>
              <a:pathLst>
                <a:path w="2062479" h="4627245">
                  <a:moveTo>
                    <a:pt x="1893062" y="0"/>
                  </a:moveTo>
                  <a:lnTo>
                    <a:pt x="168909" y="0"/>
                  </a:lnTo>
                  <a:lnTo>
                    <a:pt x="123986" y="6029"/>
                  </a:lnTo>
                  <a:lnTo>
                    <a:pt x="83631" y="23048"/>
                  </a:lnTo>
                  <a:lnTo>
                    <a:pt x="49450" y="49450"/>
                  </a:lnTo>
                  <a:lnTo>
                    <a:pt x="23048" y="83631"/>
                  </a:lnTo>
                  <a:lnTo>
                    <a:pt x="6029" y="123986"/>
                  </a:lnTo>
                  <a:lnTo>
                    <a:pt x="0" y="168910"/>
                  </a:lnTo>
                  <a:lnTo>
                    <a:pt x="0" y="4457941"/>
                  </a:lnTo>
                  <a:lnTo>
                    <a:pt x="6029" y="4502847"/>
                  </a:lnTo>
                  <a:lnTo>
                    <a:pt x="23048" y="4543200"/>
                  </a:lnTo>
                  <a:lnTo>
                    <a:pt x="49450" y="4577387"/>
                  </a:lnTo>
                  <a:lnTo>
                    <a:pt x="83631" y="4603801"/>
                  </a:lnTo>
                  <a:lnTo>
                    <a:pt x="123986" y="4620829"/>
                  </a:lnTo>
                  <a:lnTo>
                    <a:pt x="168909" y="4626864"/>
                  </a:lnTo>
                  <a:lnTo>
                    <a:pt x="1893062" y="4626864"/>
                  </a:lnTo>
                  <a:lnTo>
                    <a:pt x="1937985" y="4620829"/>
                  </a:lnTo>
                  <a:lnTo>
                    <a:pt x="1978340" y="4603801"/>
                  </a:lnTo>
                  <a:lnTo>
                    <a:pt x="2012521" y="4577387"/>
                  </a:lnTo>
                  <a:lnTo>
                    <a:pt x="2038923" y="4543200"/>
                  </a:lnTo>
                  <a:lnTo>
                    <a:pt x="2055942" y="4502847"/>
                  </a:lnTo>
                  <a:lnTo>
                    <a:pt x="2061971" y="4457941"/>
                  </a:lnTo>
                  <a:lnTo>
                    <a:pt x="2061971" y="168910"/>
                  </a:lnTo>
                  <a:lnTo>
                    <a:pt x="2055942" y="123986"/>
                  </a:lnTo>
                  <a:lnTo>
                    <a:pt x="2038923" y="83631"/>
                  </a:lnTo>
                  <a:lnTo>
                    <a:pt x="2012521" y="49450"/>
                  </a:lnTo>
                  <a:lnTo>
                    <a:pt x="1978340" y="23048"/>
                  </a:lnTo>
                  <a:lnTo>
                    <a:pt x="1937985" y="6029"/>
                  </a:lnTo>
                  <a:lnTo>
                    <a:pt x="18930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79492" y="2001012"/>
              <a:ext cx="2016251" cy="32994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96840" y="1536192"/>
              <a:ext cx="1194053" cy="4549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90488" y="1536192"/>
              <a:ext cx="805434" cy="4549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311902" y="1587830"/>
            <a:ext cx="15538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5" b="1">
                <a:solidFill>
                  <a:srgbClr val="C00000"/>
                </a:solidFill>
                <a:latin typeface="Noto Sans CJK HK"/>
                <a:cs typeface="Noto Sans CJK HK"/>
              </a:rPr>
              <a:t>Figure </a:t>
            </a:r>
            <a:r>
              <a:rPr dirty="0" sz="1600" spc="-40" b="1">
                <a:solidFill>
                  <a:srgbClr val="C00000"/>
                </a:solidFill>
                <a:latin typeface="Noto Sans CJK HK"/>
                <a:cs typeface="Noto Sans CJK HK"/>
              </a:rPr>
              <a:t>on</a:t>
            </a:r>
            <a:r>
              <a:rPr dirty="0" sz="1600" spc="100" b="1">
                <a:solidFill>
                  <a:srgbClr val="C00000"/>
                </a:solidFill>
                <a:latin typeface="Noto Sans CJK HK"/>
                <a:cs typeface="Noto Sans CJK HK"/>
              </a:rPr>
              <a:t> </a:t>
            </a:r>
            <a:r>
              <a:rPr dirty="0" sz="1600" spc="-65" b="1">
                <a:solidFill>
                  <a:srgbClr val="C00000"/>
                </a:solidFill>
                <a:latin typeface="Noto Sans CJK HK"/>
                <a:cs typeface="Noto Sans CJK HK"/>
              </a:rPr>
              <a:t>Stage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000244" y="894333"/>
            <a:ext cx="5406390" cy="5527040"/>
            <a:chOff x="5000244" y="894333"/>
            <a:chExt cx="5406390" cy="5527040"/>
          </a:xfrm>
        </p:grpSpPr>
        <p:sp>
          <p:nvSpPr>
            <p:cNvPr id="27" name="object 27"/>
            <p:cNvSpPr/>
            <p:nvPr/>
          </p:nvSpPr>
          <p:spPr>
            <a:xfrm>
              <a:off x="5166360" y="5330951"/>
              <a:ext cx="1842515" cy="7482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00244" y="1421891"/>
              <a:ext cx="2196083" cy="47640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060948" y="900683"/>
              <a:ext cx="4345305" cy="5520690"/>
            </a:xfrm>
            <a:custGeom>
              <a:avLst/>
              <a:gdLst/>
              <a:ahLst/>
              <a:cxnLst/>
              <a:rect l="l" t="t" r="r" b="b"/>
              <a:pathLst>
                <a:path w="4345305" h="5520690">
                  <a:moveTo>
                    <a:pt x="4313428" y="4727448"/>
                  </a:moveTo>
                  <a:lnTo>
                    <a:pt x="4300728" y="4727448"/>
                  </a:lnTo>
                  <a:lnTo>
                    <a:pt x="4300728" y="5507660"/>
                  </a:lnTo>
                  <a:lnTo>
                    <a:pt x="44450" y="5507660"/>
                  </a:lnTo>
                  <a:lnTo>
                    <a:pt x="44450" y="5361610"/>
                  </a:lnTo>
                  <a:lnTo>
                    <a:pt x="76200" y="5361610"/>
                  </a:lnTo>
                  <a:lnTo>
                    <a:pt x="69850" y="5348910"/>
                  </a:lnTo>
                  <a:lnTo>
                    <a:pt x="38100" y="5285410"/>
                  </a:lnTo>
                  <a:lnTo>
                    <a:pt x="0" y="5361610"/>
                  </a:lnTo>
                  <a:lnTo>
                    <a:pt x="31750" y="5361610"/>
                  </a:lnTo>
                  <a:lnTo>
                    <a:pt x="31750" y="5520360"/>
                  </a:lnTo>
                  <a:lnTo>
                    <a:pt x="4313428" y="5520360"/>
                  </a:lnTo>
                  <a:lnTo>
                    <a:pt x="4313428" y="5514022"/>
                  </a:lnTo>
                  <a:lnTo>
                    <a:pt x="44450" y="5514010"/>
                  </a:lnTo>
                  <a:lnTo>
                    <a:pt x="4300728" y="5514010"/>
                  </a:lnTo>
                  <a:lnTo>
                    <a:pt x="4313428" y="5514022"/>
                  </a:lnTo>
                  <a:lnTo>
                    <a:pt x="4313428" y="5507660"/>
                  </a:lnTo>
                  <a:lnTo>
                    <a:pt x="4313428" y="4727448"/>
                  </a:lnTo>
                  <a:close/>
                </a:path>
                <a:path w="4345305" h="5520690">
                  <a:moveTo>
                    <a:pt x="4345178" y="633857"/>
                  </a:moveTo>
                  <a:lnTo>
                    <a:pt x="4313428" y="633857"/>
                  </a:lnTo>
                  <a:lnTo>
                    <a:pt x="4313428" y="194437"/>
                  </a:lnTo>
                  <a:lnTo>
                    <a:pt x="4313428" y="188087"/>
                  </a:lnTo>
                  <a:lnTo>
                    <a:pt x="4313428" y="181737"/>
                  </a:lnTo>
                  <a:lnTo>
                    <a:pt x="3724021" y="181737"/>
                  </a:lnTo>
                  <a:lnTo>
                    <a:pt x="3720884" y="154444"/>
                  </a:lnTo>
                  <a:lnTo>
                    <a:pt x="3705809" y="112255"/>
                  </a:lnTo>
                  <a:lnTo>
                    <a:pt x="3682161" y="75044"/>
                  </a:lnTo>
                  <a:lnTo>
                    <a:pt x="3651135" y="44018"/>
                  </a:lnTo>
                  <a:lnTo>
                    <a:pt x="3613924" y="20370"/>
                  </a:lnTo>
                  <a:lnTo>
                    <a:pt x="3571735" y="5295"/>
                  </a:lnTo>
                  <a:lnTo>
                    <a:pt x="3525774" y="0"/>
                  </a:lnTo>
                  <a:lnTo>
                    <a:pt x="886206" y="0"/>
                  </a:lnTo>
                  <a:lnTo>
                    <a:pt x="840232" y="5295"/>
                  </a:lnTo>
                  <a:lnTo>
                    <a:pt x="798042" y="20370"/>
                  </a:lnTo>
                  <a:lnTo>
                    <a:pt x="760831" y="44018"/>
                  </a:lnTo>
                  <a:lnTo>
                    <a:pt x="729805" y="75044"/>
                  </a:lnTo>
                  <a:lnTo>
                    <a:pt x="706158" y="112255"/>
                  </a:lnTo>
                  <a:lnTo>
                    <a:pt x="691083" y="154444"/>
                  </a:lnTo>
                  <a:lnTo>
                    <a:pt x="687933" y="181737"/>
                  </a:lnTo>
                  <a:lnTo>
                    <a:pt x="31750" y="181737"/>
                  </a:lnTo>
                  <a:lnTo>
                    <a:pt x="31750" y="521208"/>
                  </a:lnTo>
                  <a:lnTo>
                    <a:pt x="44450" y="521208"/>
                  </a:lnTo>
                  <a:lnTo>
                    <a:pt x="44450" y="194437"/>
                  </a:lnTo>
                  <a:lnTo>
                    <a:pt x="686485" y="194437"/>
                  </a:lnTo>
                  <a:lnTo>
                    <a:pt x="691083" y="246380"/>
                  </a:lnTo>
                  <a:lnTo>
                    <a:pt x="706158" y="288569"/>
                  </a:lnTo>
                  <a:lnTo>
                    <a:pt x="729805" y="325780"/>
                  </a:lnTo>
                  <a:lnTo>
                    <a:pt x="760831" y="356806"/>
                  </a:lnTo>
                  <a:lnTo>
                    <a:pt x="798042" y="380453"/>
                  </a:lnTo>
                  <a:lnTo>
                    <a:pt x="840232" y="395528"/>
                  </a:lnTo>
                  <a:lnTo>
                    <a:pt x="886206" y="400812"/>
                  </a:lnTo>
                  <a:lnTo>
                    <a:pt x="3525774" y="400812"/>
                  </a:lnTo>
                  <a:lnTo>
                    <a:pt x="3571735" y="395528"/>
                  </a:lnTo>
                  <a:lnTo>
                    <a:pt x="3613924" y="380453"/>
                  </a:lnTo>
                  <a:lnTo>
                    <a:pt x="3651135" y="356806"/>
                  </a:lnTo>
                  <a:lnTo>
                    <a:pt x="3682161" y="325780"/>
                  </a:lnTo>
                  <a:lnTo>
                    <a:pt x="3705809" y="288569"/>
                  </a:lnTo>
                  <a:lnTo>
                    <a:pt x="3720884" y="246380"/>
                  </a:lnTo>
                  <a:lnTo>
                    <a:pt x="3726180" y="200406"/>
                  </a:lnTo>
                  <a:lnTo>
                    <a:pt x="3725481" y="194437"/>
                  </a:lnTo>
                  <a:lnTo>
                    <a:pt x="4300728" y="194437"/>
                  </a:lnTo>
                  <a:lnTo>
                    <a:pt x="4300728" y="633857"/>
                  </a:lnTo>
                  <a:lnTo>
                    <a:pt x="4268978" y="633857"/>
                  </a:lnTo>
                  <a:lnTo>
                    <a:pt x="4307078" y="710057"/>
                  </a:lnTo>
                  <a:lnTo>
                    <a:pt x="4338828" y="646557"/>
                  </a:lnTo>
                  <a:lnTo>
                    <a:pt x="4345178" y="633857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746748" y="900683"/>
              <a:ext cx="3040380" cy="401320"/>
            </a:xfrm>
            <a:custGeom>
              <a:avLst/>
              <a:gdLst/>
              <a:ahLst/>
              <a:cxnLst/>
              <a:rect l="l" t="t" r="r" b="b"/>
              <a:pathLst>
                <a:path w="3040379" h="401319">
                  <a:moveTo>
                    <a:pt x="0" y="200405"/>
                  </a:moveTo>
                  <a:lnTo>
                    <a:pt x="5289" y="154434"/>
                  </a:lnTo>
                  <a:lnTo>
                    <a:pt x="20358" y="112245"/>
                  </a:lnTo>
                  <a:lnTo>
                    <a:pt x="44007" y="75035"/>
                  </a:lnTo>
                  <a:lnTo>
                    <a:pt x="75035" y="44007"/>
                  </a:lnTo>
                  <a:lnTo>
                    <a:pt x="112245" y="20358"/>
                  </a:lnTo>
                  <a:lnTo>
                    <a:pt x="154434" y="5289"/>
                  </a:lnTo>
                  <a:lnTo>
                    <a:pt x="200405" y="0"/>
                  </a:lnTo>
                  <a:lnTo>
                    <a:pt x="2839974" y="0"/>
                  </a:lnTo>
                  <a:lnTo>
                    <a:pt x="2885945" y="5289"/>
                  </a:lnTo>
                  <a:lnTo>
                    <a:pt x="2928134" y="20358"/>
                  </a:lnTo>
                  <a:lnTo>
                    <a:pt x="2965344" y="44007"/>
                  </a:lnTo>
                  <a:lnTo>
                    <a:pt x="2996372" y="75035"/>
                  </a:lnTo>
                  <a:lnTo>
                    <a:pt x="3020021" y="112245"/>
                  </a:lnTo>
                  <a:lnTo>
                    <a:pt x="3035090" y="154434"/>
                  </a:lnTo>
                  <a:lnTo>
                    <a:pt x="3040379" y="200405"/>
                  </a:lnTo>
                  <a:lnTo>
                    <a:pt x="3035090" y="246377"/>
                  </a:lnTo>
                  <a:lnTo>
                    <a:pt x="3020021" y="288566"/>
                  </a:lnTo>
                  <a:lnTo>
                    <a:pt x="2996372" y="325776"/>
                  </a:lnTo>
                  <a:lnTo>
                    <a:pt x="2965344" y="356804"/>
                  </a:lnTo>
                  <a:lnTo>
                    <a:pt x="2928134" y="380453"/>
                  </a:lnTo>
                  <a:lnTo>
                    <a:pt x="2885945" y="395522"/>
                  </a:lnTo>
                  <a:lnTo>
                    <a:pt x="2839974" y="400812"/>
                  </a:lnTo>
                  <a:lnTo>
                    <a:pt x="200405" y="400812"/>
                  </a:lnTo>
                  <a:lnTo>
                    <a:pt x="154434" y="395522"/>
                  </a:lnTo>
                  <a:lnTo>
                    <a:pt x="112245" y="380453"/>
                  </a:lnTo>
                  <a:lnTo>
                    <a:pt x="75035" y="356804"/>
                  </a:lnTo>
                  <a:lnTo>
                    <a:pt x="44007" y="325776"/>
                  </a:lnTo>
                  <a:lnTo>
                    <a:pt x="20358" y="288566"/>
                  </a:lnTo>
                  <a:lnTo>
                    <a:pt x="5289" y="246377"/>
                  </a:lnTo>
                  <a:lnTo>
                    <a:pt x="0" y="20040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792467" y="929652"/>
              <a:ext cx="1186433" cy="40156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798308" y="929652"/>
              <a:ext cx="913638" cy="40156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531352" y="929652"/>
              <a:ext cx="1226057" cy="40156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893432" y="974597"/>
            <a:ext cx="27495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Investment </a:t>
            </a:r>
            <a:r>
              <a:rPr dirty="0" sz="1400" spc="70" b="1">
                <a:solidFill>
                  <a:srgbClr val="FFFF00"/>
                </a:solidFill>
                <a:latin typeface="Noto Sans CJK HK"/>
                <a:cs typeface="Noto Sans CJK HK"/>
              </a:rPr>
              <a:t>/ </a:t>
            </a:r>
            <a:r>
              <a:rPr dirty="0" sz="1400" spc="-60" b="1">
                <a:solidFill>
                  <a:srgbClr val="FFFF00"/>
                </a:solidFill>
                <a:latin typeface="Noto Sans CJK HK"/>
                <a:cs typeface="Noto Sans CJK HK"/>
              </a:rPr>
              <a:t>Rental </a:t>
            </a:r>
            <a:r>
              <a:rPr dirty="0" sz="1400" spc="70" b="1">
                <a:solidFill>
                  <a:srgbClr val="FFFF00"/>
                </a:solidFill>
                <a:latin typeface="Noto Sans CJK HK"/>
                <a:cs typeface="Noto Sans CJK HK"/>
              </a:rPr>
              <a:t>/</a:t>
            </a:r>
            <a:r>
              <a:rPr dirty="0" sz="1400" spc="140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Exhibition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85406" y="6199378"/>
            <a:ext cx="2067560" cy="435609"/>
            <a:chOff x="7185406" y="6199378"/>
            <a:chExt cx="2067560" cy="435609"/>
          </a:xfrm>
        </p:grpSpPr>
        <p:sp>
          <p:nvSpPr>
            <p:cNvPr id="36" name="object 36"/>
            <p:cNvSpPr/>
            <p:nvPr/>
          </p:nvSpPr>
          <p:spPr>
            <a:xfrm>
              <a:off x="7191756" y="6205728"/>
              <a:ext cx="2054860" cy="401320"/>
            </a:xfrm>
            <a:custGeom>
              <a:avLst/>
              <a:gdLst/>
              <a:ahLst/>
              <a:cxnLst/>
              <a:rect l="l" t="t" r="r" b="b"/>
              <a:pathLst>
                <a:path w="2054859" h="401320">
                  <a:moveTo>
                    <a:pt x="1853946" y="0"/>
                  </a:moveTo>
                  <a:lnTo>
                    <a:pt x="200405" y="0"/>
                  </a:lnTo>
                  <a:lnTo>
                    <a:pt x="154434" y="5292"/>
                  </a:lnTo>
                  <a:lnTo>
                    <a:pt x="112245" y="20369"/>
                  </a:lnTo>
                  <a:lnTo>
                    <a:pt x="75035" y="44027"/>
                  </a:lnTo>
                  <a:lnTo>
                    <a:pt x="44007" y="75062"/>
                  </a:lnTo>
                  <a:lnTo>
                    <a:pt x="20358" y="112272"/>
                  </a:lnTo>
                  <a:lnTo>
                    <a:pt x="5289" y="154454"/>
                  </a:lnTo>
                  <a:lnTo>
                    <a:pt x="0" y="200406"/>
                  </a:lnTo>
                  <a:lnTo>
                    <a:pt x="5289" y="246357"/>
                  </a:lnTo>
                  <a:lnTo>
                    <a:pt x="20358" y="288539"/>
                  </a:lnTo>
                  <a:lnTo>
                    <a:pt x="44007" y="325749"/>
                  </a:lnTo>
                  <a:lnTo>
                    <a:pt x="75035" y="356784"/>
                  </a:lnTo>
                  <a:lnTo>
                    <a:pt x="112245" y="380442"/>
                  </a:lnTo>
                  <a:lnTo>
                    <a:pt x="154434" y="395519"/>
                  </a:lnTo>
                  <a:lnTo>
                    <a:pt x="200405" y="400812"/>
                  </a:lnTo>
                  <a:lnTo>
                    <a:pt x="1853946" y="400812"/>
                  </a:lnTo>
                  <a:lnTo>
                    <a:pt x="1899917" y="395519"/>
                  </a:lnTo>
                  <a:lnTo>
                    <a:pt x="1942106" y="380442"/>
                  </a:lnTo>
                  <a:lnTo>
                    <a:pt x="1979316" y="356784"/>
                  </a:lnTo>
                  <a:lnTo>
                    <a:pt x="2010344" y="325749"/>
                  </a:lnTo>
                  <a:lnTo>
                    <a:pt x="2033993" y="288539"/>
                  </a:lnTo>
                  <a:lnTo>
                    <a:pt x="2049062" y="246357"/>
                  </a:lnTo>
                  <a:lnTo>
                    <a:pt x="2054352" y="200406"/>
                  </a:lnTo>
                  <a:lnTo>
                    <a:pt x="2049062" y="154454"/>
                  </a:lnTo>
                  <a:lnTo>
                    <a:pt x="2033993" y="112272"/>
                  </a:lnTo>
                  <a:lnTo>
                    <a:pt x="2010344" y="75062"/>
                  </a:lnTo>
                  <a:lnTo>
                    <a:pt x="1979316" y="44027"/>
                  </a:lnTo>
                  <a:lnTo>
                    <a:pt x="1942106" y="20369"/>
                  </a:lnTo>
                  <a:lnTo>
                    <a:pt x="1899917" y="5292"/>
                  </a:lnTo>
                  <a:lnTo>
                    <a:pt x="185394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91756" y="6205728"/>
              <a:ext cx="2054860" cy="401320"/>
            </a:xfrm>
            <a:custGeom>
              <a:avLst/>
              <a:gdLst/>
              <a:ahLst/>
              <a:cxnLst/>
              <a:rect l="l" t="t" r="r" b="b"/>
              <a:pathLst>
                <a:path w="2054859" h="401320">
                  <a:moveTo>
                    <a:pt x="0" y="200406"/>
                  </a:moveTo>
                  <a:lnTo>
                    <a:pt x="5289" y="154454"/>
                  </a:lnTo>
                  <a:lnTo>
                    <a:pt x="20358" y="112272"/>
                  </a:lnTo>
                  <a:lnTo>
                    <a:pt x="44007" y="75062"/>
                  </a:lnTo>
                  <a:lnTo>
                    <a:pt x="75035" y="44027"/>
                  </a:lnTo>
                  <a:lnTo>
                    <a:pt x="112245" y="20369"/>
                  </a:lnTo>
                  <a:lnTo>
                    <a:pt x="154434" y="5292"/>
                  </a:lnTo>
                  <a:lnTo>
                    <a:pt x="200405" y="0"/>
                  </a:lnTo>
                  <a:lnTo>
                    <a:pt x="1853946" y="0"/>
                  </a:lnTo>
                  <a:lnTo>
                    <a:pt x="1899917" y="5292"/>
                  </a:lnTo>
                  <a:lnTo>
                    <a:pt x="1942106" y="20369"/>
                  </a:lnTo>
                  <a:lnTo>
                    <a:pt x="1979316" y="44027"/>
                  </a:lnTo>
                  <a:lnTo>
                    <a:pt x="2010344" y="75062"/>
                  </a:lnTo>
                  <a:lnTo>
                    <a:pt x="2033993" y="112272"/>
                  </a:lnTo>
                  <a:lnTo>
                    <a:pt x="2049062" y="154454"/>
                  </a:lnTo>
                  <a:lnTo>
                    <a:pt x="2054352" y="200406"/>
                  </a:lnTo>
                  <a:lnTo>
                    <a:pt x="2049062" y="246357"/>
                  </a:lnTo>
                  <a:lnTo>
                    <a:pt x="2033993" y="288539"/>
                  </a:lnTo>
                  <a:lnTo>
                    <a:pt x="2010344" y="325749"/>
                  </a:lnTo>
                  <a:lnTo>
                    <a:pt x="1979316" y="356784"/>
                  </a:lnTo>
                  <a:lnTo>
                    <a:pt x="1942106" y="380442"/>
                  </a:lnTo>
                  <a:lnTo>
                    <a:pt x="1899917" y="395519"/>
                  </a:lnTo>
                  <a:lnTo>
                    <a:pt x="1853946" y="400812"/>
                  </a:lnTo>
                  <a:lnTo>
                    <a:pt x="200405" y="400812"/>
                  </a:lnTo>
                  <a:lnTo>
                    <a:pt x="154434" y="395519"/>
                  </a:lnTo>
                  <a:lnTo>
                    <a:pt x="112245" y="380442"/>
                  </a:lnTo>
                  <a:lnTo>
                    <a:pt x="75035" y="356784"/>
                  </a:lnTo>
                  <a:lnTo>
                    <a:pt x="44007" y="325749"/>
                  </a:lnTo>
                  <a:lnTo>
                    <a:pt x="20358" y="288539"/>
                  </a:lnTo>
                  <a:lnTo>
                    <a:pt x="5289" y="246357"/>
                  </a:lnTo>
                  <a:lnTo>
                    <a:pt x="0" y="2004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598664" y="6233160"/>
              <a:ext cx="1245870" cy="40156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7700518" y="6278371"/>
            <a:ext cx="102996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Profit</a:t>
            </a:r>
            <a:r>
              <a:rPr dirty="0" sz="1400" spc="125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400" spc="-65" b="1">
                <a:solidFill>
                  <a:srgbClr val="FFFF00"/>
                </a:solidFill>
                <a:latin typeface="Noto Sans CJK HK"/>
                <a:cs typeface="Noto Sans CJK HK"/>
              </a:rPr>
              <a:t>Share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078468" y="4171162"/>
            <a:ext cx="2628900" cy="669290"/>
            <a:chOff x="9078468" y="4171162"/>
            <a:chExt cx="2628900" cy="669290"/>
          </a:xfrm>
        </p:grpSpPr>
        <p:sp>
          <p:nvSpPr>
            <p:cNvPr id="41" name="object 41"/>
            <p:cNvSpPr/>
            <p:nvPr/>
          </p:nvSpPr>
          <p:spPr>
            <a:xfrm>
              <a:off x="9078468" y="4171162"/>
              <a:ext cx="2628900" cy="6690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110472" y="4203191"/>
              <a:ext cx="2514600" cy="554990"/>
            </a:xfrm>
            <a:custGeom>
              <a:avLst/>
              <a:gdLst/>
              <a:ahLst/>
              <a:cxnLst/>
              <a:rect l="l" t="t" r="r" b="b"/>
              <a:pathLst>
                <a:path w="2514600" h="554989">
                  <a:moveTo>
                    <a:pt x="0" y="92455"/>
                  </a:moveTo>
                  <a:lnTo>
                    <a:pt x="7266" y="56471"/>
                  </a:lnTo>
                  <a:lnTo>
                    <a:pt x="27082" y="27082"/>
                  </a:lnTo>
                  <a:lnTo>
                    <a:pt x="56471" y="7266"/>
                  </a:lnTo>
                  <a:lnTo>
                    <a:pt x="92455" y="0"/>
                  </a:lnTo>
                  <a:lnTo>
                    <a:pt x="2422144" y="0"/>
                  </a:lnTo>
                  <a:lnTo>
                    <a:pt x="2458128" y="7266"/>
                  </a:lnTo>
                  <a:lnTo>
                    <a:pt x="2487517" y="27082"/>
                  </a:lnTo>
                  <a:lnTo>
                    <a:pt x="2507333" y="56471"/>
                  </a:lnTo>
                  <a:lnTo>
                    <a:pt x="2514600" y="92455"/>
                  </a:lnTo>
                  <a:lnTo>
                    <a:pt x="2514600" y="462279"/>
                  </a:lnTo>
                  <a:lnTo>
                    <a:pt x="2507333" y="498264"/>
                  </a:lnTo>
                  <a:lnTo>
                    <a:pt x="2487517" y="527653"/>
                  </a:lnTo>
                  <a:lnTo>
                    <a:pt x="2458128" y="547469"/>
                  </a:lnTo>
                  <a:lnTo>
                    <a:pt x="2422144" y="554735"/>
                  </a:lnTo>
                  <a:lnTo>
                    <a:pt x="92455" y="554735"/>
                  </a:lnTo>
                  <a:lnTo>
                    <a:pt x="56471" y="547469"/>
                  </a:lnTo>
                  <a:lnTo>
                    <a:pt x="27082" y="527653"/>
                  </a:lnTo>
                  <a:lnTo>
                    <a:pt x="7266" y="498264"/>
                  </a:lnTo>
                  <a:lnTo>
                    <a:pt x="0" y="462279"/>
                  </a:lnTo>
                  <a:lnTo>
                    <a:pt x="0" y="9245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9312909" y="4313682"/>
            <a:ext cx="2076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404040"/>
                </a:solidFill>
                <a:latin typeface="Noto Sans CJK HK"/>
                <a:cs typeface="Noto Sans CJK HK"/>
              </a:rPr>
              <a:t>Figure </a:t>
            </a:r>
            <a:r>
              <a:rPr dirty="0" sz="1800" spc="-70" b="1">
                <a:solidFill>
                  <a:srgbClr val="404040"/>
                </a:solidFill>
                <a:latin typeface="Noto Sans CJK HK"/>
                <a:cs typeface="Noto Sans CJK HK"/>
              </a:rPr>
              <a:t>Theme</a:t>
            </a:r>
            <a:r>
              <a:rPr dirty="0" sz="1800" spc="10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800" spc="-105" b="1">
                <a:solidFill>
                  <a:srgbClr val="404040"/>
                </a:solidFill>
                <a:latin typeface="Noto Sans CJK HK"/>
                <a:cs typeface="Noto Sans CJK HK"/>
              </a:rPr>
              <a:t>Park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66927" y="986027"/>
            <a:ext cx="8543925" cy="5621020"/>
            <a:chOff x="566927" y="986027"/>
            <a:chExt cx="8543925" cy="5621020"/>
          </a:xfrm>
        </p:grpSpPr>
        <p:sp>
          <p:nvSpPr>
            <p:cNvPr id="45" name="object 45"/>
            <p:cNvSpPr/>
            <p:nvPr/>
          </p:nvSpPr>
          <p:spPr>
            <a:xfrm>
              <a:off x="8755380" y="3613150"/>
              <a:ext cx="355600" cy="906780"/>
            </a:xfrm>
            <a:custGeom>
              <a:avLst/>
              <a:gdLst/>
              <a:ahLst/>
              <a:cxnLst/>
              <a:rect l="l" t="t" r="r" b="b"/>
              <a:pathLst>
                <a:path w="355600" h="906779">
                  <a:moveTo>
                    <a:pt x="279019" y="830199"/>
                  </a:moveTo>
                  <a:lnTo>
                    <a:pt x="279019" y="906399"/>
                  </a:lnTo>
                  <a:lnTo>
                    <a:pt x="342519" y="874649"/>
                  </a:lnTo>
                  <a:lnTo>
                    <a:pt x="291719" y="874649"/>
                  </a:lnTo>
                  <a:lnTo>
                    <a:pt x="291719" y="861949"/>
                  </a:lnTo>
                  <a:lnTo>
                    <a:pt x="342519" y="861949"/>
                  </a:lnTo>
                  <a:lnTo>
                    <a:pt x="279019" y="830199"/>
                  </a:lnTo>
                  <a:close/>
                </a:path>
                <a:path w="355600" h="906779">
                  <a:moveTo>
                    <a:pt x="171323" y="6350"/>
                  </a:moveTo>
                  <a:lnTo>
                    <a:pt x="171323" y="874649"/>
                  </a:lnTo>
                  <a:lnTo>
                    <a:pt x="279019" y="874649"/>
                  </a:lnTo>
                  <a:lnTo>
                    <a:pt x="279019" y="868299"/>
                  </a:lnTo>
                  <a:lnTo>
                    <a:pt x="184023" y="868299"/>
                  </a:lnTo>
                  <a:lnTo>
                    <a:pt x="177673" y="861949"/>
                  </a:lnTo>
                  <a:lnTo>
                    <a:pt x="184023" y="861949"/>
                  </a:lnTo>
                  <a:lnTo>
                    <a:pt x="184023" y="12700"/>
                  </a:lnTo>
                  <a:lnTo>
                    <a:pt x="177673" y="12700"/>
                  </a:lnTo>
                  <a:lnTo>
                    <a:pt x="171323" y="6350"/>
                  </a:lnTo>
                  <a:close/>
                </a:path>
                <a:path w="355600" h="906779">
                  <a:moveTo>
                    <a:pt x="342519" y="861949"/>
                  </a:moveTo>
                  <a:lnTo>
                    <a:pt x="291719" y="861949"/>
                  </a:lnTo>
                  <a:lnTo>
                    <a:pt x="291719" y="874649"/>
                  </a:lnTo>
                  <a:lnTo>
                    <a:pt x="342519" y="874649"/>
                  </a:lnTo>
                  <a:lnTo>
                    <a:pt x="355219" y="868299"/>
                  </a:lnTo>
                  <a:lnTo>
                    <a:pt x="342519" y="861949"/>
                  </a:lnTo>
                  <a:close/>
                </a:path>
                <a:path w="355600" h="906779">
                  <a:moveTo>
                    <a:pt x="184023" y="861949"/>
                  </a:moveTo>
                  <a:lnTo>
                    <a:pt x="177673" y="861949"/>
                  </a:lnTo>
                  <a:lnTo>
                    <a:pt x="184023" y="868299"/>
                  </a:lnTo>
                  <a:lnTo>
                    <a:pt x="184023" y="861949"/>
                  </a:lnTo>
                  <a:close/>
                </a:path>
                <a:path w="355600" h="906779">
                  <a:moveTo>
                    <a:pt x="279019" y="861949"/>
                  </a:moveTo>
                  <a:lnTo>
                    <a:pt x="184023" y="861949"/>
                  </a:lnTo>
                  <a:lnTo>
                    <a:pt x="184023" y="868299"/>
                  </a:lnTo>
                  <a:lnTo>
                    <a:pt x="279019" y="868299"/>
                  </a:lnTo>
                  <a:lnTo>
                    <a:pt x="279019" y="861949"/>
                  </a:lnTo>
                  <a:close/>
                </a:path>
                <a:path w="355600" h="906779">
                  <a:moveTo>
                    <a:pt x="18402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1323" y="12700"/>
                  </a:lnTo>
                  <a:lnTo>
                    <a:pt x="171323" y="6350"/>
                  </a:lnTo>
                  <a:lnTo>
                    <a:pt x="184023" y="6350"/>
                  </a:lnTo>
                  <a:lnTo>
                    <a:pt x="184023" y="0"/>
                  </a:lnTo>
                  <a:close/>
                </a:path>
                <a:path w="355600" h="906779">
                  <a:moveTo>
                    <a:pt x="184023" y="6350"/>
                  </a:moveTo>
                  <a:lnTo>
                    <a:pt x="171323" y="6350"/>
                  </a:lnTo>
                  <a:lnTo>
                    <a:pt x="177673" y="12700"/>
                  </a:lnTo>
                  <a:lnTo>
                    <a:pt x="184023" y="12700"/>
                  </a:lnTo>
                  <a:lnTo>
                    <a:pt x="184023" y="63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106167" y="986027"/>
              <a:ext cx="1219200" cy="1221105"/>
            </a:xfrm>
            <a:custGeom>
              <a:avLst/>
              <a:gdLst/>
              <a:ahLst/>
              <a:cxnLst/>
              <a:rect l="l" t="t" r="r" b="b"/>
              <a:pathLst>
                <a:path w="1219200" h="1221105">
                  <a:moveTo>
                    <a:pt x="609600" y="0"/>
                  </a:moveTo>
                  <a:lnTo>
                    <a:pt x="561959" y="1836"/>
                  </a:lnTo>
                  <a:lnTo>
                    <a:pt x="515322" y="7255"/>
                  </a:lnTo>
                  <a:lnTo>
                    <a:pt x="469822" y="16121"/>
                  </a:lnTo>
                  <a:lnTo>
                    <a:pt x="425597" y="28299"/>
                  </a:lnTo>
                  <a:lnTo>
                    <a:pt x="382782" y="43651"/>
                  </a:lnTo>
                  <a:lnTo>
                    <a:pt x="341511" y="62044"/>
                  </a:lnTo>
                  <a:lnTo>
                    <a:pt x="301921" y="83340"/>
                  </a:lnTo>
                  <a:lnTo>
                    <a:pt x="264147" y="107404"/>
                  </a:lnTo>
                  <a:lnTo>
                    <a:pt x="228324" y="134100"/>
                  </a:lnTo>
                  <a:lnTo>
                    <a:pt x="194588" y="163293"/>
                  </a:lnTo>
                  <a:lnTo>
                    <a:pt x="163075" y="194847"/>
                  </a:lnTo>
                  <a:lnTo>
                    <a:pt x="133920" y="228626"/>
                  </a:lnTo>
                  <a:lnTo>
                    <a:pt x="107259" y="264494"/>
                  </a:lnTo>
                  <a:lnTo>
                    <a:pt x="83227" y="302316"/>
                  </a:lnTo>
                  <a:lnTo>
                    <a:pt x="61959" y="341955"/>
                  </a:lnTo>
                  <a:lnTo>
                    <a:pt x="43592" y="383277"/>
                  </a:lnTo>
                  <a:lnTo>
                    <a:pt x="28260" y="426144"/>
                  </a:lnTo>
                  <a:lnTo>
                    <a:pt x="16099" y="470422"/>
                  </a:lnTo>
                  <a:lnTo>
                    <a:pt x="7245" y="515975"/>
                  </a:lnTo>
                  <a:lnTo>
                    <a:pt x="1834" y="562667"/>
                  </a:lnTo>
                  <a:lnTo>
                    <a:pt x="0" y="610362"/>
                  </a:lnTo>
                  <a:lnTo>
                    <a:pt x="1834" y="658056"/>
                  </a:lnTo>
                  <a:lnTo>
                    <a:pt x="7245" y="704748"/>
                  </a:lnTo>
                  <a:lnTo>
                    <a:pt x="16099" y="750301"/>
                  </a:lnTo>
                  <a:lnTo>
                    <a:pt x="28260" y="794579"/>
                  </a:lnTo>
                  <a:lnTo>
                    <a:pt x="43592" y="837446"/>
                  </a:lnTo>
                  <a:lnTo>
                    <a:pt x="61959" y="878768"/>
                  </a:lnTo>
                  <a:lnTo>
                    <a:pt x="83227" y="918407"/>
                  </a:lnTo>
                  <a:lnTo>
                    <a:pt x="107259" y="956229"/>
                  </a:lnTo>
                  <a:lnTo>
                    <a:pt x="133920" y="992097"/>
                  </a:lnTo>
                  <a:lnTo>
                    <a:pt x="163075" y="1025876"/>
                  </a:lnTo>
                  <a:lnTo>
                    <a:pt x="194588" y="1057430"/>
                  </a:lnTo>
                  <a:lnTo>
                    <a:pt x="228324" y="1086623"/>
                  </a:lnTo>
                  <a:lnTo>
                    <a:pt x="264147" y="1113319"/>
                  </a:lnTo>
                  <a:lnTo>
                    <a:pt x="301921" y="1137383"/>
                  </a:lnTo>
                  <a:lnTo>
                    <a:pt x="341511" y="1158679"/>
                  </a:lnTo>
                  <a:lnTo>
                    <a:pt x="382782" y="1177072"/>
                  </a:lnTo>
                  <a:lnTo>
                    <a:pt x="425597" y="1192424"/>
                  </a:lnTo>
                  <a:lnTo>
                    <a:pt x="469822" y="1204602"/>
                  </a:lnTo>
                  <a:lnTo>
                    <a:pt x="515322" y="1213468"/>
                  </a:lnTo>
                  <a:lnTo>
                    <a:pt x="561959" y="1218887"/>
                  </a:lnTo>
                  <a:lnTo>
                    <a:pt x="609600" y="1220724"/>
                  </a:lnTo>
                  <a:lnTo>
                    <a:pt x="657240" y="1218887"/>
                  </a:lnTo>
                  <a:lnTo>
                    <a:pt x="703877" y="1213468"/>
                  </a:lnTo>
                  <a:lnTo>
                    <a:pt x="749377" y="1204602"/>
                  </a:lnTo>
                  <a:lnTo>
                    <a:pt x="793602" y="1192424"/>
                  </a:lnTo>
                  <a:lnTo>
                    <a:pt x="836417" y="1177072"/>
                  </a:lnTo>
                  <a:lnTo>
                    <a:pt x="877688" y="1158679"/>
                  </a:lnTo>
                  <a:lnTo>
                    <a:pt x="917278" y="1137383"/>
                  </a:lnTo>
                  <a:lnTo>
                    <a:pt x="955052" y="1113319"/>
                  </a:lnTo>
                  <a:lnTo>
                    <a:pt x="990875" y="1086623"/>
                  </a:lnTo>
                  <a:lnTo>
                    <a:pt x="1024611" y="1057430"/>
                  </a:lnTo>
                  <a:lnTo>
                    <a:pt x="1056124" y="1025876"/>
                  </a:lnTo>
                  <a:lnTo>
                    <a:pt x="1085279" y="992097"/>
                  </a:lnTo>
                  <a:lnTo>
                    <a:pt x="1111940" y="956229"/>
                  </a:lnTo>
                  <a:lnTo>
                    <a:pt x="1135972" y="918407"/>
                  </a:lnTo>
                  <a:lnTo>
                    <a:pt x="1157240" y="878768"/>
                  </a:lnTo>
                  <a:lnTo>
                    <a:pt x="1175607" y="837446"/>
                  </a:lnTo>
                  <a:lnTo>
                    <a:pt x="1190939" y="794579"/>
                  </a:lnTo>
                  <a:lnTo>
                    <a:pt x="1203100" y="750301"/>
                  </a:lnTo>
                  <a:lnTo>
                    <a:pt x="1211954" y="704748"/>
                  </a:lnTo>
                  <a:lnTo>
                    <a:pt x="1217365" y="658056"/>
                  </a:lnTo>
                  <a:lnTo>
                    <a:pt x="1219199" y="610362"/>
                  </a:lnTo>
                  <a:lnTo>
                    <a:pt x="1217365" y="562667"/>
                  </a:lnTo>
                  <a:lnTo>
                    <a:pt x="1211954" y="515975"/>
                  </a:lnTo>
                  <a:lnTo>
                    <a:pt x="1203100" y="470422"/>
                  </a:lnTo>
                  <a:lnTo>
                    <a:pt x="1190939" y="426144"/>
                  </a:lnTo>
                  <a:lnTo>
                    <a:pt x="1175607" y="383277"/>
                  </a:lnTo>
                  <a:lnTo>
                    <a:pt x="1157240" y="341955"/>
                  </a:lnTo>
                  <a:lnTo>
                    <a:pt x="1135972" y="302316"/>
                  </a:lnTo>
                  <a:lnTo>
                    <a:pt x="1111940" y="264494"/>
                  </a:lnTo>
                  <a:lnTo>
                    <a:pt x="1085279" y="228626"/>
                  </a:lnTo>
                  <a:lnTo>
                    <a:pt x="1056124" y="194847"/>
                  </a:lnTo>
                  <a:lnTo>
                    <a:pt x="1024611" y="163293"/>
                  </a:lnTo>
                  <a:lnTo>
                    <a:pt x="990875" y="134100"/>
                  </a:lnTo>
                  <a:lnTo>
                    <a:pt x="955052" y="107404"/>
                  </a:lnTo>
                  <a:lnTo>
                    <a:pt x="917278" y="83340"/>
                  </a:lnTo>
                  <a:lnTo>
                    <a:pt x="877688" y="62044"/>
                  </a:lnTo>
                  <a:lnTo>
                    <a:pt x="836417" y="43651"/>
                  </a:lnTo>
                  <a:lnTo>
                    <a:pt x="793602" y="28299"/>
                  </a:lnTo>
                  <a:lnTo>
                    <a:pt x="749377" y="16121"/>
                  </a:lnTo>
                  <a:lnTo>
                    <a:pt x="703877" y="7255"/>
                  </a:lnTo>
                  <a:lnTo>
                    <a:pt x="657240" y="183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106167" y="5387339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609600" y="0"/>
                  </a:moveTo>
                  <a:lnTo>
                    <a:pt x="561959" y="1834"/>
                  </a:lnTo>
                  <a:lnTo>
                    <a:pt x="515322" y="7245"/>
                  </a:lnTo>
                  <a:lnTo>
                    <a:pt x="469822" y="16099"/>
                  </a:lnTo>
                  <a:lnTo>
                    <a:pt x="425597" y="28260"/>
                  </a:lnTo>
                  <a:lnTo>
                    <a:pt x="382782" y="43592"/>
                  </a:lnTo>
                  <a:lnTo>
                    <a:pt x="341511" y="61959"/>
                  </a:lnTo>
                  <a:lnTo>
                    <a:pt x="301921" y="83227"/>
                  </a:lnTo>
                  <a:lnTo>
                    <a:pt x="264147" y="107259"/>
                  </a:lnTo>
                  <a:lnTo>
                    <a:pt x="228324" y="133920"/>
                  </a:lnTo>
                  <a:lnTo>
                    <a:pt x="194588" y="163075"/>
                  </a:lnTo>
                  <a:lnTo>
                    <a:pt x="163075" y="194588"/>
                  </a:lnTo>
                  <a:lnTo>
                    <a:pt x="133920" y="228324"/>
                  </a:lnTo>
                  <a:lnTo>
                    <a:pt x="107259" y="264147"/>
                  </a:lnTo>
                  <a:lnTo>
                    <a:pt x="83227" y="301921"/>
                  </a:lnTo>
                  <a:lnTo>
                    <a:pt x="61959" y="341511"/>
                  </a:lnTo>
                  <a:lnTo>
                    <a:pt x="43592" y="382782"/>
                  </a:lnTo>
                  <a:lnTo>
                    <a:pt x="28260" y="425597"/>
                  </a:lnTo>
                  <a:lnTo>
                    <a:pt x="16099" y="469822"/>
                  </a:lnTo>
                  <a:lnTo>
                    <a:pt x="7245" y="515322"/>
                  </a:lnTo>
                  <a:lnTo>
                    <a:pt x="1834" y="561959"/>
                  </a:lnTo>
                  <a:lnTo>
                    <a:pt x="0" y="609600"/>
                  </a:lnTo>
                  <a:lnTo>
                    <a:pt x="1834" y="657240"/>
                  </a:lnTo>
                  <a:lnTo>
                    <a:pt x="7245" y="703877"/>
                  </a:lnTo>
                  <a:lnTo>
                    <a:pt x="16099" y="749377"/>
                  </a:lnTo>
                  <a:lnTo>
                    <a:pt x="28260" y="793602"/>
                  </a:lnTo>
                  <a:lnTo>
                    <a:pt x="43592" y="836417"/>
                  </a:lnTo>
                  <a:lnTo>
                    <a:pt x="61959" y="877688"/>
                  </a:lnTo>
                  <a:lnTo>
                    <a:pt x="83227" y="917278"/>
                  </a:lnTo>
                  <a:lnTo>
                    <a:pt x="107259" y="955052"/>
                  </a:lnTo>
                  <a:lnTo>
                    <a:pt x="133920" y="990875"/>
                  </a:lnTo>
                  <a:lnTo>
                    <a:pt x="163075" y="1024611"/>
                  </a:lnTo>
                  <a:lnTo>
                    <a:pt x="194588" y="1056124"/>
                  </a:lnTo>
                  <a:lnTo>
                    <a:pt x="228324" y="1085279"/>
                  </a:lnTo>
                  <a:lnTo>
                    <a:pt x="264147" y="1111940"/>
                  </a:lnTo>
                  <a:lnTo>
                    <a:pt x="301921" y="1135972"/>
                  </a:lnTo>
                  <a:lnTo>
                    <a:pt x="341511" y="1157240"/>
                  </a:lnTo>
                  <a:lnTo>
                    <a:pt x="382782" y="1175607"/>
                  </a:lnTo>
                  <a:lnTo>
                    <a:pt x="425597" y="1190939"/>
                  </a:lnTo>
                  <a:lnTo>
                    <a:pt x="469822" y="1203100"/>
                  </a:lnTo>
                  <a:lnTo>
                    <a:pt x="515322" y="1211954"/>
                  </a:lnTo>
                  <a:lnTo>
                    <a:pt x="561959" y="1217365"/>
                  </a:lnTo>
                  <a:lnTo>
                    <a:pt x="609600" y="1219200"/>
                  </a:lnTo>
                  <a:lnTo>
                    <a:pt x="657240" y="1217365"/>
                  </a:lnTo>
                  <a:lnTo>
                    <a:pt x="703877" y="1211954"/>
                  </a:lnTo>
                  <a:lnTo>
                    <a:pt x="749377" y="1203100"/>
                  </a:lnTo>
                  <a:lnTo>
                    <a:pt x="793602" y="1190939"/>
                  </a:lnTo>
                  <a:lnTo>
                    <a:pt x="836417" y="1175607"/>
                  </a:lnTo>
                  <a:lnTo>
                    <a:pt x="877688" y="1157240"/>
                  </a:lnTo>
                  <a:lnTo>
                    <a:pt x="917278" y="1135972"/>
                  </a:lnTo>
                  <a:lnTo>
                    <a:pt x="955052" y="1111940"/>
                  </a:lnTo>
                  <a:lnTo>
                    <a:pt x="990875" y="1085279"/>
                  </a:lnTo>
                  <a:lnTo>
                    <a:pt x="1024611" y="1056124"/>
                  </a:lnTo>
                  <a:lnTo>
                    <a:pt x="1056124" y="1024611"/>
                  </a:lnTo>
                  <a:lnTo>
                    <a:pt x="1085279" y="990875"/>
                  </a:lnTo>
                  <a:lnTo>
                    <a:pt x="1111940" y="955052"/>
                  </a:lnTo>
                  <a:lnTo>
                    <a:pt x="1135972" y="917278"/>
                  </a:lnTo>
                  <a:lnTo>
                    <a:pt x="1157240" y="877688"/>
                  </a:lnTo>
                  <a:lnTo>
                    <a:pt x="1175607" y="836417"/>
                  </a:lnTo>
                  <a:lnTo>
                    <a:pt x="1190939" y="793602"/>
                  </a:lnTo>
                  <a:lnTo>
                    <a:pt x="1203100" y="749377"/>
                  </a:lnTo>
                  <a:lnTo>
                    <a:pt x="1211954" y="703877"/>
                  </a:lnTo>
                  <a:lnTo>
                    <a:pt x="1217365" y="657240"/>
                  </a:lnTo>
                  <a:lnTo>
                    <a:pt x="1219199" y="609600"/>
                  </a:lnTo>
                  <a:lnTo>
                    <a:pt x="1217365" y="561959"/>
                  </a:lnTo>
                  <a:lnTo>
                    <a:pt x="1211954" y="515322"/>
                  </a:lnTo>
                  <a:lnTo>
                    <a:pt x="1203100" y="469822"/>
                  </a:lnTo>
                  <a:lnTo>
                    <a:pt x="1190939" y="425597"/>
                  </a:lnTo>
                  <a:lnTo>
                    <a:pt x="1175607" y="382782"/>
                  </a:lnTo>
                  <a:lnTo>
                    <a:pt x="1157240" y="341511"/>
                  </a:lnTo>
                  <a:lnTo>
                    <a:pt x="1135972" y="301921"/>
                  </a:lnTo>
                  <a:lnTo>
                    <a:pt x="1111940" y="264147"/>
                  </a:lnTo>
                  <a:lnTo>
                    <a:pt x="1085279" y="228324"/>
                  </a:lnTo>
                  <a:lnTo>
                    <a:pt x="1056124" y="194588"/>
                  </a:lnTo>
                  <a:lnTo>
                    <a:pt x="1024611" y="163075"/>
                  </a:lnTo>
                  <a:lnTo>
                    <a:pt x="990875" y="133920"/>
                  </a:lnTo>
                  <a:lnTo>
                    <a:pt x="955052" y="107259"/>
                  </a:lnTo>
                  <a:lnTo>
                    <a:pt x="917278" y="83227"/>
                  </a:lnTo>
                  <a:lnTo>
                    <a:pt x="877688" y="61959"/>
                  </a:lnTo>
                  <a:lnTo>
                    <a:pt x="836417" y="43592"/>
                  </a:lnTo>
                  <a:lnTo>
                    <a:pt x="793602" y="28260"/>
                  </a:lnTo>
                  <a:lnTo>
                    <a:pt x="749377" y="16099"/>
                  </a:lnTo>
                  <a:lnTo>
                    <a:pt x="703877" y="7245"/>
                  </a:lnTo>
                  <a:lnTo>
                    <a:pt x="657240" y="183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66927" y="3169920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609600" y="0"/>
                  </a:moveTo>
                  <a:lnTo>
                    <a:pt x="561959" y="1834"/>
                  </a:lnTo>
                  <a:lnTo>
                    <a:pt x="515322" y="7245"/>
                  </a:lnTo>
                  <a:lnTo>
                    <a:pt x="469822" y="16099"/>
                  </a:lnTo>
                  <a:lnTo>
                    <a:pt x="425597" y="28260"/>
                  </a:lnTo>
                  <a:lnTo>
                    <a:pt x="382782" y="43592"/>
                  </a:lnTo>
                  <a:lnTo>
                    <a:pt x="341511" y="61959"/>
                  </a:lnTo>
                  <a:lnTo>
                    <a:pt x="301921" y="83227"/>
                  </a:lnTo>
                  <a:lnTo>
                    <a:pt x="264147" y="107259"/>
                  </a:lnTo>
                  <a:lnTo>
                    <a:pt x="228324" y="133920"/>
                  </a:lnTo>
                  <a:lnTo>
                    <a:pt x="194588" y="163075"/>
                  </a:lnTo>
                  <a:lnTo>
                    <a:pt x="163075" y="194588"/>
                  </a:lnTo>
                  <a:lnTo>
                    <a:pt x="133920" y="228324"/>
                  </a:lnTo>
                  <a:lnTo>
                    <a:pt x="107259" y="264147"/>
                  </a:lnTo>
                  <a:lnTo>
                    <a:pt x="83227" y="301921"/>
                  </a:lnTo>
                  <a:lnTo>
                    <a:pt x="61959" y="341511"/>
                  </a:lnTo>
                  <a:lnTo>
                    <a:pt x="43592" y="382782"/>
                  </a:lnTo>
                  <a:lnTo>
                    <a:pt x="28260" y="425597"/>
                  </a:lnTo>
                  <a:lnTo>
                    <a:pt x="16099" y="469822"/>
                  </a:lnTo>
                  <a:lnTo>
                    <a:pt x="7245" y="515322"/>
                  </a:lnTo>
                  <a:lnTo>
                    <a:pt x="1834" y="561959"/>
                  </a:lnTo>
                  <a:lnTo>
                    <a:pt x="0" y="609599"/>
                  </a:lnTo>
                  <a:lnTo>
                    <a:pt x="1834" y="657240"/>
                  </a:lnTo>
                  <a:lnTo>
                    <a:pt x="7245" y="703877"/>
                  </a:lnTo>
                  <a:lnTo>
                    <a:pt x="16099" y="749377"/>
                  </a:lnTo>
                  <a:lnTo>
                    <a:pt x="28260" y="793602"/>
                  </a:lnTo>
                  <a:lnTo>
                    <a:pt x="43592" y="836417"/>
                  </a:lnTo>
                  <a:lnTo>
                    <a:pt x="61959" y="877688"/>
                  </a:lnTo>
                  <a:lnTo>
                    <a:pt x="83227" y="917278"/>
                  </a:lnTo>
                  <a:lnTo>
                    <a:pt x="107259" y="955052"/>
                  </a:lnTo>
                  <a:lnTo>
                    <a:pt x="133920" y="990875"/>
                  </a:lnTo>
                  <a:lnTo>
                    <a:pt x="163075" y="1024611"/>
                  </a:lnTo>
                  <a:lnTo>
                    <a:pt x="194588" y="1056124"/>
                  </a:lnTo>
                  <a:lnTo>
                    <a:pt x="228324" y="1085279"/>
                  </a:lnTo>
                  <a:lnTo>
                    <a:pt x="264147" y="1111940"/>
                  </a:lnTo>
                  <a:lnTo>
                    <a:pt x="301921" y="1135972"/>
                  </a:lnTo>
                  <a:lnTo>
                    <a:pt x="341511" y="1157240"/>
                  </a:lnTo>
                  <a:lnTo>
                    <a:pt x="382782" y="1175607"/>
                  </a:lnTo>
                  <a:lnTo>
                    <a:pt x="425597" y="1190939"/>
                  </a:lnTo>
                  <a:lnTo>
                    <a:pt x="469822" y="1203100"/>
                  </a:lnTo>
                  <a:lnTo>
                    <a:pt x="515322" y="1211954"/>
                  </a:lnTo>
                  <a:lnTo>
                    <a:pt x="561959" y="1217365"/>
                  </a:lnTo>
                  <a:lnTo>
                    <a:pt x="609600" y="1219199"/>
                  </a:lnTo>
                  <a:lnTo>
                    <a:pt x="657240" y="1217365"/>
                  </a:lnTo>
                  <a:lnTo>
                    <a:pt x="703877" y="1211954"/>
                  </a:lnTo>
                  <a:lnTo>
                    <a:pt x="749377" y="1203100"/>
                  </a:lnTo>
                  <a:lnTo>
                    <a:pt x="793602" y="1190939"/>
                  </a:lnTo>
                  <a:lnTo>
                    <a:pt x="836417" y="1175607"/>
                  </a:lnTo>
                  <a:lnTo>
                    <a:pt x="877688" y="1157240"/>
                  </a:lnTo>
                  <a:lnTo>
                    <a:pt x="917278" y="1135972"/>
                  </a:lnTo>
                  <a:lnTo>
                    <a:pt x="955052" y="1111940"/>
                  </a:lnTo>
                  <a:lnTo>
                    <a:pt x="990875" y="1085279"/>
                  </a:lnTo>
                  <a:lnTo>
                    <a:pt x="1024611" y="1056124"/>
                  </a:lnTo>
                  <a:lnTo>
                    <a:pt x="1056124" y="1024611"/>
                  </a:lnTo>
                  <a:lnTo>
                    <a:pt x="1085279" y="990875"/>
                  </a:lnTo>
                  <a:lnTo>
                    <a:pt x="1111940" y="955052"/>
                  </a:lnTo>
                  <a:lnTo>
                    <a:pt x="1135972" y="917278"/>
                  </a:lnTo>
                  <a:lnTo>
                    <a:pt x="1157240" y="877688"/>
                  </a:lnTo>
                  <a:lnTo>
                    <a:pt x="1175607" y="836417"/>
                  </a:lnTo>
                  <a:lnTo>
                    <a:pt x="1190939" y="793602"/>
                  </a:lnTo>
                  <a:lnTo>
                    <a:pt x="1203100" y="749377"/>
                  </a:lnTo>
                  <a:lnTo>
                    <a:pt x="1211954" y="703877"/>
                  </a:lnTo>
                  <a:lnTo>
                    <a:pt x="1217365" y="657240"/>
                  </a:lnTo>
                  <a:lnTo>
                    <a:pt x="1219199" y="609599"/>
                  </a:lnTo>
                  <a:lnTo>
                    <a:pt x="1217365" y="561959"/>
                  </a:lnTo>
                  <a:lnTo>
                    <a:pt x="1211954" y="515322"/>
                  </a:lnTo>
                  <a:lnTo>
                    <a:pt x="1203100" y="469822"/>
                  </a:lnTo>
                  <a:lnTo>
                    <a:pt x="1190939" y="425597"/>
                  </a:lnTo>
                  <a:lnTo>
                    <a:pt x="1175607" y="382782"/>
                  </a:lnTo>
                  <a:lnTo>
                    <a:pt x="1157240" y="341511"/>
                  </a:lnTo>
                  <a:lnTo>
                    <a:pt x="1135972" y="301921"/>
                  </a:lnTo>
                  <a:lnTo>
                    <a:pt x="1111940" y="264147"/>
                  </a:lnTo>
                  <a:lnTo>
                    <a:pt x="1085279" y="228324"/>
                  </a:lnTo>
                  <a:lnTo>
                    <a:pt x="1056124" y="194588"/>
                  </a:lnTo>
                  <a:lnTo>
                    <a:pt x="1024611" y="163075"/>
                  </a:lnTo>
                  <a:lnTo>
                    <a:pt x="990875" y="133920"/>
                  </a:lnTo>
                  <a:lnTo>
                    <a:pt x="955052" y="107259"/>
                  </a:lnTo>
                  <a:lnTo>
                    <a:pt x="917278" y="83227"/>
                  </a:lnTo>
                  <a:lnTo>
                    <a:pt x="877688" y="61959"/>
                  </a:lnTo>
                  <a:lnTo>
                    <a:pt x="836417" y="43592"/>
                  </a:lnTo>
                  <a:lnTo>
                    <a:pt x="793602" y="28260"/>
                  </a:lnTo>
                  <a:lnTo>
                    <a:pt x="749377" y="16099"/>
                  </a:lnTo>
                  <a:lnTo>
                    <a:pt x="703877" y="7245"/>
                  </a:lnTo>
                  <a:lnTo>
                    <a:pt x="657240" y="183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40307" y="1812036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609600" y="0"/>
                  </a:moveTo>
                  <a:lnTo>
                    <a:pt x="561959" y="1834"/>
                  </a:lnTo>
                  <a:lnTo>
                    <a:pt x="515322" y="7245"/>
                  </a:lnTo>
                  <a:lnTo>
                    <a:pt x="469822" y="16099"/>
                  </a:lnTo>
                  <a:lnTo>
                    <a:pt x="425597" y="28260"/>
                  </a:lnTo>
                  <a:lnTo>
                    <a:pt x="382782" y="43592"/>
                  </a:lnTo>
                  <a:lnTo>
                    <a:pt x="341511" y="61959"/>
                  </a:lnTo>
                  <a:lnTo>
                    <a:pt x="301921" y="83227"/>
                  </a:lnTo>
                  <a:lnTo>
                    <a:pt x="264147" y="107259"/>
                  </a:lnTo>
                  <a:lnTo>
                    <a:pt x="228324" y="133920"/>
                  </a:lnTo>
                  <a:lnTo>
                    <a:pt x="194588" y="163075"/>
                  </a:lnTo>
                  <a:lnTo>
                    <a:pt x="163075" y="194588"/>
                  </a:lnTo>
                  <a:lnTo>
                    <a:pt x="133920" y="228324"/>
                  </a:lnTo>
                  <a:lnTo>
                    <a:pt x="107259" y="264147"/>
                  </a:lnTo>
                  <a:lnTo>
                    <a:pt x="83227" y="301921"/>
                  </a:lnTo>
                  <a:lnTo>
                    <a:pt x="61959" y="341511"/>
                  </a:lnTo>
                  <a:lnTo>
                    <a:pt x="43592" y="382782"/>
                  </a:lnTo>
                  <a:lnTo>
                    <a:pt x="28260" y="425597"/>
                  </a:lnTo>
                  <a:lnTo>
                    <a:pt x="16099" y="469822"/>
                  </a:lnTo>
                  <a:lnTo>
                    <a:pt x="7245" y="515322"/>
                  </a:lnTo>
                  <a:lnTo>
                    <a:pt x="1834" y="561959"/>
                  </a:lnTo>
                  <a:lnTo>
                    <a:pt x="0" y="609600"/>
                  </a:lnTo>
                  <a:lnTo>
                    <a:pt x="1834" y="657240"/>
                  </a:lnTo>
                  <a:lnTo>
                    <a:pt x="7245" y="703877"/>
                  </a:lnTo>
                  <a:lnTo>
                    <a:pt x="16099" y="749377"/>
                  </a:lnTo>
                  <a:lnTo>
                    <a:pt x="28260" y="793602"/>
                  </a:lnTo>
                  <a:lnTo>
                    <a:pt x="43592" y="836417"/>
                  </a:lnTo>
                  <a:lnTo>
                    <a:pt x="61959" y="877688"/>
                  </a:lnTo>
                  <a:lnTo>
                    <a:pt x="83227" y="917278"/>
                  </a:lnTo>
                  <a:lnTo>
                    <a:pt x="107259" y="955052"/>
                  </a:lnTo>
                  <a:lnTo>
                    <a:pt x="133920" y="990875"/>
                  </a:lnTo>
                  <a:lnTo>
                    <a:pt x="163075" y="1024611"/>
                  </a:lnTo>
                  <a:lnTo>
                    <a:pt x="194588" y="1056124"/>
                  </a:lnTo>
                  <a:lnTo>
                    <a:pt x="228324" y="1085279"/>
                  </a:lnTo>
                  <a:lnTo>
                    <a:pt x="264147" y="1111940"/>
                  </a:lnTo>
                  <a:lnTo>
                    <a:pt x="301921" y="1135972"/>
                  </a:lnTo>
                  <a:lnTo>
                    <a:pt x="341511" y="1157240"/>
                  </a:lnTo>
                  <a:lnTo>
                    <a:pt x="382782" y="1175607"/>
                  </a:lnTo>
                  <a:lnTo>
                    <a:pt x="425597" y="1190939"/>
                  </a:lnTo>
                  <a:lnTo>
                    <a:pt x="469822" y="1203100"/>
                  </a:lnTo>
                  <a:lnTo>
                    <a:pt x="515322" y="1211954"/>
                  </a:lnTo>
                  <a:lnTo>
                    <a:pt x="561959" y="1217365"/>
                  </a:lnTo>
                  <a:lnTo>
                    <a:pt x="609600" y="1219200"/>
                  </a:lnTo>
                  <a:lnTo>
                    <a:pt x="657240" y="1217365"/>
                  </a:lnTo>
                  <a:lnTo>
                    <a:pt x="703877" y="1211954"/>
                  </a:lnTo>
                  <a:lnTo>
                    <a:pt x="749377" y="1203100"/>
                  </a:lnTo>
                  <a:lnTo>
                    <a:pt x="793602" y="1190939"/>
                  </a:lnTo>
                  <a:lnTo>
                    <a:pt x="836417" y="1175607"/>
                  </a:lnTo>
                  <a:lnTo>
                    <a:pt x="877688" y="1157240"/>
                  </a:lnTo>
                  <a:lnTo>
                    <a:pt x="917278" y="1135972"/>
                  </a:lnTo>
                  <a:lnTo>
                    <a:pt x="955052" y="1111940"/>
                  </a:lnTo>
                  <a:lnTo>
                    <a:pt x="990875" y="1085279"/>
                  </a:lnTo>
                  <a:lnTo>
                    <a:pt x="1024611" y="1056124"/>
                  </a:lnTo>
                  <a:lnTo>
                    <a:pt x="1056124" y="1024611"/>
                  </a:lnTo>
                  <a:lnTo>
                    <a:pt x="1085279" y="990875"/>
                  </a:lnTo>
                  <a:lnTo>
                    <a:pt x="1111940" y="955052"/>
                  </a:lnTo>
                  <a:lnTo>
                    <a:pt x="1135972" y="917278"/>
                  </a:lnTo>
                  <a:lnTo>
                    <a:pt x="1157240" y="877688"/>
                  </a:lnTo>
                  <a:lnTo>
                    <a:pt x="1175607" y="836417"/>
                  </a:lnTo>
                  <a:lnTo>
                    <a:pt x="1190939" y="793602"/>
                  </a:lnTo>
                  <a:lnTo>
                    <a:pt x="1203100" y="749377"/>
                  </a:lnTo>
                  <a:lnTo>
                    <a:pt x="1211954" y="703877"/>
                  </a:lnTo>
                  <a:lnTo>
                    <a:pt x="1217365" y="657240"/>
                  </a:lnTo>
                  <a:lnTo>
                    <a:pt x="1219199" y="609600"/>
                  </a:lnTo>
                  <a:lnTo>
                    <a:pt x="1217365" y="561959"/>
                  </a:lnTo>
                  <a:lnTo>
                    <a:pt x="1211954" y="515322"/>
                  </a:lnTo>
                  <a:lnTo>
                    <a:pt x="1203100" y="469822"/>
                  </a:lnTo>
                  <a:lnTo>
                    <a:pt x="1190939" y="425597"/>
                  </a:lnTo>
                  <a:lnTo>
                    <a:pt x="1175607" y="382782"/>
                  </a:lnTo>
                  <a:lnTo>
                    <a:pt x="1157240" y="341511"/>
                  </a:lnTo>
                  <a:lnTo>
                    <a:pt x="1135972" y="301921"/>
                  </a:lnTo>
                  <a:lnTo>
                    <a:pt x="1111940" y="264147"/>
                  </a:lnTo>
                  <a:lnTo>
                    <a:pt x="1085279" y="228324"/>
                  </a:lnTo>
                  <a:lnTo>
                    <a:pt x="1056124" y="194588"/>
                  </a:lnTo>
                  <a:lnTo>
                    <a:pt x="1024611" y="163075"/>
                  </a:lnTo>
                  <a:lnTo>
                    <a:pt x="990875" y="133920"/>
                  </a:lnTo>
                  <a:lnTo>
                    <a:pt x="955052" y="107259"/>
                  </a:lnTo>
                  <a:lnTo>
                    <a:pt x="917278" y="83227"/>
                  </a:lnTo>
                  <a:lnTo>
                    <a:pt x="877688" y="61959"/>
                  </a:lnTo>
                  <a:lnTo>
                    <a:pt x="836417" y="43592"/>
                  </a:lnTo>
                  <a:lnTo>
                    <a:pt x="793602" y="28260"/>
                  </a:lnTo>
                  <a:lnTo>
                    <a:pt x="749377" y="16099"/>
                  </a:lnTo>
                  <a:lnTo>
                    <a:pt x="703877" y="7245"/>
                  </a:lnTo>
                  <a:lnTo>
                    <a:pt x="657240" y="183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40307" y="4561331"/>
              <a:ext cx="1219200" cy="1221105"/>
            </a:xfrm>
            <a:custGeom>
              <a:avLst/>
              <a:gdLst/>
              <a:ahLst/>
              <a:cxnLst/>
              <a:rect l="l" t="t" r="r" b="b"/>
              <a:pathLst>
                <a:path w="1219200" h="1221104">
                  <a:moveTo>
                    <a:pt x="609600" y="0"/>
                  </a:moveTo>
                  <a:lnTo>
                    <a:pt x="561959" y="1836"/>
                  </a:lnTo>
                  <a:lnTo>
                    <a:pt x="515322" y="7255"/>
                  </a:lnTo>
                  <a:lnTo>
                    <a:pt x="469822" y="16121"/>
                  </a:lnTo>
                  <a:lnTo>
                    <a:pt x="425597" y="28299"/>
                  </a:lnTo>
                  <a:lnTo>
                    <a:pt x="382782" y="43651"/>
                  </a:lnTo>
                  <a:lnTo>
                    <a:pt x="341511" y="62044"/>
                  </a:lnTo>
                  <a:lnTo>
                    <a:pt x="301921" y="83340"/>
                  </a:lnTo>
                  <a:lnTo>
                    <a:pt x="264147" y="107404"/>
                  </a:lnTo>
                  <a:lnTo>
                    <a:pt x="228324" y="134100"/>
                  </a:lnTo>
                  <a:lnTo>
                    <a:pt x="194588" y="163293"/>
                  </a:lnTo>
                  <a:lnTo>
                    <a:pt x="163075" y="194847"/>
                  </a:lnTo>
                  <a:lnTo>
                    <a:pt x="133920" y="228626"/>
                  </a:lnTo>
                  <a:lnTo>
                    <a:pt x="107259" y="264494"/>
                  </a:lnTo>
                  <a:lnTo>
                    <a:pt x="83227" y="302316"/>
                  </a:lnTo>
                  <a:lnTo>
                    <a:pt x="61959" y="341955"/>
                  </a:lnTo>
                  <a:lnTo>
                    <a:pt x="43592" y="383277"/>
                  </a:lnTo>
                  <a:lnTo>
                    <a:pt x="28260" y="426144"/>
                  </a:lnTo>
                  <a:lnTo>
                    <a:pt x="16099" y="470422"/>
                  </a:lnTo>
                  <a:lnTo>
                    <a:pt x="7245" y="515975"/>
                  </a:lnTo>
                  <a:lnTo>
                    <a:pt x="1834" y="562667"/>
                  </a:lnTo>
                  <a:lnTo>
                    <a:pt x="0" y="610362"/>
                  </a:lnTo>
                  <a:lnTo>
                    <a:pt x="1834" y="658056"/>
                  </a:lnTo>
                  <a:lnTo>
                    <a:pt x="7245" y="704748"/>
                  </a:lnTo>
                  <a:lnTo>
                    <a:pt x="16099" y="750301"/>
                  </a:lnTo>
                  <a:lnTo>
                    <a:pt x="28260" y="794579"/>
                  </a:lnTo>
                  <a:lnTo>
                    <a:pt x="43592" y="837446"/>
                  </a:lnTo>
                  <a:lnTo>
                    <a:pt x="61959" y="878768"/>
                  </a:lnTo>
                  <a:lnTo>
                    <a:pt x="83227" y="918407"/>
                  </a:lnTo>
                  <a:lnTo>
                    <a:pt x="107259" y="956229"/>
                  </a:lnTo>
                  <a:lnTo>
                    <a:pt x="133920" y="992097"/>
                  </a:lnTo>
                  <a:lnTo>
                    <a:pt x="163075" y="1025876"/>
                  </a:lnTo>
                  <a:lnTo>
                    <a:pt x="194588" y="1057430"/>
                  </a:lnTo>
                  <a:lnTo>
                    <a:pt x="228324" y="1086623"/>
                  </a:lnTo>
                  <a:lnTo>
                    <a:pt x="264147" y="1113319"/>
                  </a:lnTo>
                  <a:lnTo>
                    <a:pt x="301921" y="1137383"/>
                  </a:lnTo>
                  <a:lnTo>
                    <a:pt x="341511" y="1158679"/>
                  </a:lnTo>
                  <a:lnTo>
                    <a:pt x="382782" y="1177072"/>
                  </a:lnTo>
                  <a:lnTo>
                    <a:pt x="425597" y="1192424"/>
                  </a:lnTo>
                  <a:lnTo>
                    <a:pt x="469822" y="1204602"/>
                  </a:lnTo>
                  <a:lnTo>
                    <a:pt x="515322" y="1213468"/>
                  </a:lnTo>
                  <a:lnTo>
                    <a:pt x="561959" y="1218887"/>
                  </a:lnTo>
                  <a:lnTo>
                    <a:pt x="609600" y="1220724"/>
                  </a:lnTo>
                  <a:lnTo>
                    <a:pt x="657240" y="1218887"/>
                  </a:lnTo>
                  <a:lnTo>
                    <a:pt x="703877" y="1213468"/>
                  </a:lnTo>
                  <a:lnTo>
                    <a:pt x="749377" y="1204602"/>
                  </a:lnTo>
                  <a:lnTo>
                    <a:pt x="793602" y="1192424"/>
                  </a:lnTo>
                  <a:lnTo>
                    <a:pt x="836417" y="1177072"/>
                  </a:lnTo>
                  <a:lnTo>
                    <a:pt x="877688" y="1158679"/>
                  </a:lnTo>
                  <a:lnTo>
                    <a:pt x="917278" y="1137383"/>
                  </a:lnTo>
                  <a:lnTo>
                    <a:pt x="955052" y="1113319"/>
                  </a:lnTo>
                  <a:lnTo>
                    <a:pt x="990875" y="1086623"/>
                  </a:lnTo>
                  <a:lnTo>
                    <a:pt x="1024611" y="1057430"/>
                  </a:lnTo>
                  <a:lnTo>
                    <a:pt x="1056124" y="1025876"/>
                  </a:lnTo>
                  <a:lnTo>
                    <a:pt x="1085279" y="992097"/>
                  </a:lnTo>
                  <a:lnTo>
                    <a:pt x="1111940" y="956229"/>
                  </a:lnTo>
                  <a:lnTo>
                    <a:pt x="1135972" y="918407"/>
                  </a:lnTo>
                  <a:lnTo>
                    <a:pt x="1157240" y="878768"/>
                  </a:lnTo>
                  <a:lnTo>
                    <a:pt x="1175607" y="837446"/>
                  </a:lnTo>
                  <a:lnTo>
                    <a:pt x="1190939" y="794579"/>
                  </a:lnTo>
                  <a:lnTo>
                    <a:pt x="1203100" y="750301"/>
                  </a:lnTo>
                  <a:lnTo>
                    <a:pt x="1211954" y="704748"/>
                  </a:lnTo>
                  <a:lnTo>
                    <a:pt x="1217365" y="658056"/>
                  </a:lnTo>
                  <a:lnTo>
                    <a:pt x="1219199" y="610362"/>
                  </a:lnTo>
                  <a:lnTo>
                    <a:pt x="1217365" y="562667"/>
                  </a:lnTo>
                  <a:lnTo>
                    <a:pt x="1211954" y="515975"/>
                  </a:lnTo>
                  <a:lnTo>
                    <a:pt x="1203100" y="470422"/>
                  </a:lnTo>
                  <a:lnTo>
                    <a:pt x="1190939" y="426144"/>
                  </a:lnTo>
                  <a:lnTo>
                    <a:pt x="1175607" y="383277"/>
                  </a:lnTo>
                  <a:lnTo>
                    <a:pt x="1157240" y="341955"/>
                  </a:lnTo>
                  <a:lnTo>
                    <a:pt x="1135972" y="302316"/>
                  </a:lnTo>
                  <a:lnTo>
                    <a:pt x="1111940" y="264494"/>
                  </a:lnTo>
                  <a:lnTo>
                    <a:pt x="1085279" y="228626"/>
                  </a:lnTo>
                  <a:lnTo>
                    <a:pt x="1056124" y="194847"/>
                  </a:lnTo>
                  <a:lnTo>
                    <a:pt x="1024611" y="163293"/>
                  </a:lnTo>
                  <a:lnTo>
                    <a:pt x="990875" y="134100"/>
                  </a:lnTo>
                  <a:lnTo>
                    <a:pt x="955052" y="107404"/>
                  </a:lnTo>
                  <a:lnTo>
                    <a:pt x="917278" y="83340"/>
                  </a:lnTo>
                  <a:lnTo>
                    <a:pt x="877688" y="62044"/>
                  </a:lnTo>
                  <a:lnTo>
                    <a:pt x="836417" y="43651"/>
                  </a:lnTo>
                  <a:lnTo>
                    <a:pt x="793602" y="28299"/>
                  </a:lnTo>
                  <a:lnTo>
                    <a:pt x="749377" y="16121"/>
                  </a:lnTo>
                  <a:lnTo>
                    <a:pt x="703877" y="7255"/>
                  </a:lnTo>
                  <a:lnTo>
                    <a:pt x="657240" y="183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00100" y="3482352"/>
              <a:ext cx="768857" cy="4015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85799" y="3802392"/>
              <a:ext cx="995934" cy="40156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786485" y="3421481"/>
            <a:ext cx="78041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4300">
              <a:lnSpc>
                <a:spcPct val="150000"/>
              </a:lnSpc>
              <a:spcBef>
                <a:spcPts val="100"/>
              </a:spcBef>
            </a:pPr>
            <a:r>
              <a:rPr dirty="0" sz="1400" spc="-45" b="1">
                <a:solidFill>
                  <a:srgbClr val="FFFF00"/>
                </a:solidFill>
                <a:latin typeface="Noto Sans CJK HK"/>
                <a:cs typeface="Noto Sans CJK HK"/>
              </a:rPr>
              <a:t>Figure  </a:t>
            </a:r>
            <a:r>
              <a:rPr dirty="0" sz="1400" spc="-35" b="1">
                <a:solidFill>
                  <a:srgbClr val="FFFF00"/>
                </a:solidFill>
                <a:latin typeface="Noto Sans CJK HK"/>
                <a:cs typeface="Noto Sans CJK HK"/>
              </a:rPr>
              <a:t>Co</a:t>
            </a:r>
            <a:r>
              <a:rPr dirty="0" sz="1400" spc="-25" b="1">
                <a:solidFill>
                  <a:srgbClr val="FFFF00"/>
                </a:solidFill>
                <a:latin typeface="Noto Sans CJK HK"/>
                <a:cs typeface="Noto Sans CJK HK"/>
              </a:rPr>
              <a:t>l</a:t>
            </a:r>
            <a:r>
              <a:rPr dirty="0" sz="1400" spc="-55" b="1">
                <a:solidFill>
                  <a:srgbClr val="FFFF00"/>
                </a:solidFill>
                <a:latin typeface="Noto Sans CJK HK"/>
                <a:cs typeface="Noto Sans CJK HK"/>
              </a:rPr>
              <a:t>le</a:t>
            </a:r>
            <a:r>
              <a:rPr dirty="0" sz="1400" spc="-40" b="1">
                <a:solidFill>
                  <a:srgbClr val="FFFF00"/>
                </a:solidFill>
                <a:latin typeface="Noto Sans CJK HK"/>
                <a:cs typeface="Noto Sans CJK HK"/>
              </a:rPr>
              <a:t>ct</a:t>
            </a:r>
            <a:r>
              <a:rPr dirty="0" sz="1400" spc="-55" b="1">
                <a:solidFill>
                  <a:srgbClr val="FFFF00"/>
                </a:solidFill>
                <a:latin typeface="Noto Sans CJK HK"/>
                <a:cs typeface="Noto Sans CJK HK"/>
              </a:rPr>
              <a:t>o</a:t>
            </a:r>
            <a:r>
              <a:rPr dirty="0" sz="1400" spc="-60" b="1">
                <a:solidFill>
                  <a:srgbClr val="FFFF00"/>
                </a:solidFill>
                <a:latin typeface="Noto Sans CJK HK"/>
                <a:cs typeface="Noto Sans CJK HK"/>
              </a:rPr>
              <a:t>r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179575" y="2124468"/>
            <a:ext cx="768985" cy="721995"/>
            <a:chOff x="1179575" y="2124468"/>
            <a:chExt cx="768985" cy="721995"/>
          </a:xfrm>
        </p:grpSpPr>
        <p:sp>
          <p:nvSpPr>
            <p:cNvPr id="55" name="object 55"/>
            <p:cNvSpPr/>
            <p:nvPr/>
          </p:nvSpPr>
          <p:spPr>
            <a:xfrm>
              <a:off x="1179575" y="2124468"/>
              <a:ext cx="768857" cy="40156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228343" y="2444508"/>
              <a:ext cx="671321" cy="40156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1280922" y="2062327"/>
            <a:ext cx="55372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" marR="5080" indent="-48895">
              <a:lnSpc>
                <a:spcPct val="150000"/>
              </a:lnSpc>
              <a:spcBef>
                <a:spcPts val="100"/>
              </a:spcBef>
            </a:pPr>
            <a:r>
              <a:rPr dirty="0" sz="1400" spc="-70" b="1">
                <a:solidFill>
                  <a:srgbClr val="FFFFFF"/>
                </a:solidFill>
                <a:latin typeface="Noto Sans CJK HK"/>
                <a:cs typeface="Noto Sans CJK HK"/>
              </a:rPr>
              <a:t>Fi</a:t>
            </a:r>
            <a:r>
              <a:rPr dirty="0" sz="1400" b="1">
                <a:solidFill>
                  <a:srgbClr val="FFFFFF"/>
                </a:solidFill>
                <a:latin typeface="Noto Sans CJK HK"/>
                <a:cs typeface="Noto Sans CJK HK"/>
              </a:rPr>
              <a:t>g</a:t>
            </a:r>
            <a:r>
              <a:rPr dirty="0" sz="1400" spc="-5" b="1">
                <a:solidFill>
                  <a:srgbClr val="FFFFFF"/>
                </a:solidFill>
                <a:latin typeface="Noto Sans CJK HK"/>
                <a:cs typeface="Noto Sans CJK HK"/>
              </a:rPr>
              <a:t>u</a:t>
            </a:r>
            <a:r>
              <a:rPr dirty="0" sz="1400" spc="-75" b="1">
                <a:solidFill>
                  <a:srgbClr val="FFFFFF"/>
                </a:solidFill>
                <a:latin typeface="Noto Sans CJK HK"/>
                <a:cs typeface="Noto Sans CJK HK"/>
              </a:rPr>
              <a:t>r</a:t>
            </a: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e  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Shop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139952" y="1525524"/>
            <a:ext cx="2013585" cy="4065270"/>
            <a:chOff x="1139952" y="1525524"/>
            <a:chExt cx="2013585" cy="4065270"/>
          </a:xfrm>
        </p:grpSpPr>
        <p:sp>
          <p:nvSpPr>
            <p:cNvPr id="59" name="object 59"/>
            <p:cNvSpPr/>
            <p:nvPr/>
          </p:nvSpPr>
          <p:spPr>
            <a:xfrm>
              <a:off x="2276855" y="1525524"/>
              <a:ext cx="876300" cy="17068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185672" y="4869192"/>
              <a:ext cx="768858" cy="4015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39952" y="5189220"/>
              <a:ext cx="858773" cy="4015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1241247" y="4809061"/>
            <a:ext cx="642620" cy="665480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935"/>
              </a:spcBef>
            </a:pP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Figure</a:t>
            </a:r>
            <a:endParaRPr sz="14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50" b="1">
                <a:solidFill>
                  <a:srgbClr val="FFFFFF"/>
                </a:solidFill>
                <a:latin typeface="Noto Sans CJK HK"/>
                <a:cs typeface="Noto Sans CJK HK"/>
              </a:rPr>
              <a:t>M</a:t>
            </a:r>
            <a:r>
              <a:rPr dirty="0" sz="1400" spc="35" b="1">
                <a:solidFill>
                  <a:srgbClr val="FFFFFF"/>
                </a:solidFill>
                <a:latin typeface="Noto Sans CJK HK"/>
                <a:cs typeface="Noto Sans CJK HK"/>
              </a:rPr>
              <a:t>a</a:t>
            </a:r>
            <a:r>
              <a:rPr dirty="0" sz="1400" spc="-95" b="1">
                <a:solidFill>
                  <a:srgbClr val="FFFFFF"/>
                </a:solidFill>
                <a:latin typeface="Noto Sans CJK HK"/>
                <a:cs typeface="Noto Sans CJK HK"/>
              </a:rPr>
              <a:t>k</a:t>
            </a: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e</a:t>
            </a: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r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s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214372" y="5832347"/>
            <a:ext cx="1017269" cy="4015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2314448" y="5878474"/>
            <a:ext cx="8020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5" b="1">
                <a:solidFill>
                  <a:srgbClr val="FFFFFF"/>
                </a:solidFill>
                <a:latin typeface="Noto Sans CJK HK"/>
                <a:cs typeface="Noto Sans CJK HK"/>
              </a:rPr>
              <a:t>E</a:t>
            </a:r>
            <a:r>
              <a:rPr dirty="0" sz="1400" spc="-95" b="1">
                <a:solidFill>
                  <a:srgbClr val="FFFFFF"/>
                </a:solidFill>
                <a:latin typeface="Noto Sans CJK HK"/>
                <a:cs typeface="Noto Sans CJK HK"/>
              </a:rPr>
              <a:t>v</a:t>
            </a:r>
            <a:r>
              <a:rPr dirty="0" sz="1400" spc="-60" b="1">
                <a:solidFill>
                  <a:srgbClr val="FFFFFF"/>
                </a:solidFill>
                <a:latin typeface="Noto Sans CJK HK"/>
                <a:cs typeface="Noto Sans CJK HK"/>
              </a:rPr>
              <a:t>e</a:t>
            </a:r>
            <a:r>
              <a:rPr dirty="0" sz="1400" spc="5" b="1">
                <a:solidFill>
                  <a:srgbClr val="FFFFFF"/>
                </a:solidFill>
                <a:latin typeface="Noto Sans CJK HK"/>
                <a:cs typeface="Noto Sans CJK HK"/>
              </a:rPr>
              <a:t>r</a:t>
            </a:r>
            <a:r>
              <a:rPr dirty="0" sz="1400" spc="-65" b="1">
                <a:solidFill>
                  <a:srgbClr val="FFFFFF"/>
                </a:solidFill>
                <a:latin typeface="Noto Sans CJK HK"/>
                <a:cs typeface="Noto Sans CJK HK"/>
              </a:rPr>
              <a:t>y</a:t>
            </a:r>
            <a:r>
              <a:rPr dirty="0" sz="1400" spc="-20" b="1">
                <a:solidFill>
                  <a:srgbClr val="FFFFFF"/>
                </a:solidFill>
                <a:latin typeface="Noto Sans CJK HK"/>
                <a:cs typeface="Noto Sans CJK HK"/>
              </a:rPr>
              <a:t>o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ne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778251" y="2836164"/>
            <a:ext cx="1534795" cy="1986280"/>
            <a:chOff x="2778251" y="2836164"/>
            <a:chExt cx="1534795" cy="1986280"/>
          </a:xfrm>
        </p:grpSpPr>
        <p:sp>
          <p:nvSpPr>
            <p:cNvPr id="66" name="object 66"/>
            <p:cNvSpPr/>
            <p:nvPr/>
          </p:nvSpPr>
          <p:spPr>
            <a:xfrm>
              <a:off x="2817875" y="2836164"/>
              <a:ext cx="1495044" cy="19857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43783" y="2862072"/>
              <a:ext cx="1393190" cy="1884045"/>
            </a:xfrm>
            <a:custGeom>
              <a:avLst/>
              <a:gdLst/>
              <a:ahLst/>
              <a:cxnLst/>
              <a:rect l="l" t="t" r="r" b="b"/>
              <a:pathLst>
                <a:path w="1393189" h="1884045">
                  <a:moveTo>
                    <a:pt x="0" y="0"/>
                  </a:moveTo>
                  <a:lnTo>
                    <a:pt x="0" y="1883664"/>
                  </a:lnTo>
                  <a:lnTo>
                    <a:pt x="1392936" y="941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961131" y="3441192"/>
              <a:ext cx="660654" cy="45491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778251" y="3806952"/>
              <a:ext cx="1027938" cy="45491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2894202" y="3371347"/>
            <a:ext cx="781685" cy="756920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dirty="0" sz="1600" spc="-25" b="1">
                <a:solidFill>
                  <a:srgbClr val="FFFF00"/>
                </a:solidFill>
                <a:latin typeface="Noto Sans CJK HK"/>
                <a:cs typeface="Noto Sans CJK HK"/>
              </a:rPr>
              <a:t>NFT</a:t>
            </a:r>
            <a:endParaRPr sz="16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dirty="0" sz="1600" spc="165" b="1">
                <a:solidFill>
                  <a:srgbClr val="FFFF00"/>
                </a:solidFill>
                <a:latin typeface="Noto Sans CJK HK"/>
                <a:cs typeface="Noto Sans CJK HK"/>
              </a:rPr>
              <a:t>M</a:t>
            </a:r>
            <a:r>
              <a:rPr dirty="0" sz="1600" spc="-60" b="1">
                <a:solidFill>
                  <a:srgbClr val="FFFF00"/>
                </a:solidFill>
                <a:latin typeface="Noto Sans CJK HK"/>
                <a:cs typeface="Noto Sans CJK HK"/>
              </a:rPr>
              <a:t>i</a:t>
            </a:r>
            <a:r>
              <a:rPr dirty="0" sz="1600" spc="-70" b="1">
                <a:solidFill>
                  <a:srgbClr val="FFFF00"/>
                </a:solidFill>
                <a:latin typeface="Noto Sans CJK HK"/>
                <a:cs typeface="Noto Sans CJK HK"/>
              </a:rPr>
              <a:t>nt</a:t>
            </a:r>
            <a:r>
              <a:rPr dirty="0" sz="1600" spc="-50" b="1">
                <a:solidFill>
                  <a:srgbClr val="FFFF00"/>
                </a:solidFill>
                <a:latin typeface="Noto Sans CJK HK"/>
                <a:cs typeface="Noto Sans CJK HK"/>
              </a:rPr>
              <a:t>i</a:t>
            </a:r>
            <a:r>
              <a:rPr dirty="0" sz="1600" spc="-10" b="1">
                <a:solidFill>
                  <a:srgbClr val="FFFF00"/>
                </a:solidFill>
                <a:latin typeface="Noto Sans CJK HK"/>
                <a:cs typeface="Noto Sans CJK HK"/>
              </a:rPr>
              <a:t>ng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525" y="0"/>
            <a:ext cx="12209145" cy="6858000"/>
            <a:chOff x="-13525" y="0"/>
            <a:chExt cx="12209145" cy="6858000"/>
          </a:xfrm>
        </p:grpSpPr>
        <p:sp>
          <p:nvSpPr>
            <p:cNvPr id="3" name="object 3"/>
            <p:cNvSpPr/>
            <p:nvPr/>
          </p:nvSpPr>
          <p:spPr>
            <a:xfrm>
              <a:off x="6227064" y="4459223"/>
              <a:ext cx="2776728" cy="1560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2415" y="4401311"/>
              <a:ext cx="1427987" cy="2142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5816" y="4459223"/>
              <a:ext cx="2775204" cy="15605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95816" y="2462783"/>
              <a:ext cx="2775204" cy="16840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71444" y="4335779"/>
              <a:ext cx="2142744" cy="2142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34867" y="1901951"/>
              <a:ext cx="2095500" cy="20955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5716" y="1901951"/>
              <a:ext cx="2095500" cy="2095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227064" y="2462783"/>
              <a:ext cx="2776728" cy="16840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24811" y="1083563"/>
              <a:ext cx="2054860" cy="401320"/>
            </a:xfrm>
            <a:custGeom>
              <a:avLst/>
              <a:gdLst/>
              <a:ahLst/>
              <a:cxnLst/>
              <a:rect l="l" t="t" r="r" b="b"/>
              <a:pathLst>
                <a:path w="2054860" h="401319">
                  <a:moveTo>
                    <a:pt x="1853946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6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1853946" y="400812"/>
                  </a:lnTo>
                  <a:lnTo>
                    <a:pt x="1899917" y="395522"/>
                  </a:lnTo>
                  <a:lnTo>
                    <a:pt x="1942106" y="380453"/>
                  </a:lnTo>
                  <a:lnTo>
                    <a:pt x="1979316" y="356804"/>
                  </a:lnTo>
                  <a:lnTo>
                    <a:pt x="2010344" y="325776"/>
                  </a:lnTo>
                  <a:lnTo>
                    <a:pt x="2033993" y="288566"/>
                  </a:lnTo>
                  <a:lnTo>
                    <a:pt x="2049062" y="246377"/>
                  </a:lnTo>
                  <a:lnTo>
                    <a:pt x="2054352" y="200406"/>
                  </a:lnTo>
                  <a:lnTo>
                    <a:pt x="2049062" y="154434"/>
                  </a:lnTo>
                  <a:lnTo>
                    <a:pt x="2033993" y="112245"/>
                  </a:lnTo>
                  <a:lnTo>
                    <a:pt x="2010344" y="75035"/>
                  </a:lnTo>
                  <a:lnTo>
                    <a:pt x="1979316" y="44007"/>
                  </a:lnTo>
                  <a:lnTo>
                    <a:pt x="1942106" y="20358"/>
                  </a:lnTo>
                  <a:lnTo>
                    <a:pt x="1899917" y="5289"/>
                  </a:lnTo>
                  <a:lnTo>
                    <a:pt x="185394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24811" y="1083563"/>
              <a:ext cx="2054860" cy="401320"/>
            </a:xfrm>
            <a:custGeom>
              <a:avLst/>
              <a:gdLst/>
              <a:ahLst/>
              <a:cxnLst/>
              <a:rect l="l" t="t" r="r" b="b"/>
              <a:pathLst>
                <a:path w="2054860" h="401319">
                  <a:moveTo>
                    <a:pt x="0" y="200406"/>
                  </a:moveTo>
                  <a:lnTo>
                    <a:pt x="5289" y="154434"/>
                  </a:lnTo>
                  <a:lnTo>
                    <a:pt x="20358" y="112245"/>
                  </a:lnTo>
                  <a:lnTo>
                    <a:pt x="44007" y="75035"/>
                  </a:lnTo>
                  <a:lnTo>
                    <a:pt x="75035" y="44007"/>
                  </a:lnTo>
                  <a:lnTo>
                    <a:pt x="112245" y="20358"/>
                  </a:lnTo>
                  <a:lnTo>
                    <a:pt x="154434" y="5289"/>
                  </a:lnTo>
                  <a:lnTo>
                    <a:pt x="200406" y="0"/>
                  </a:lnTo>
                  <a:lnTo>
                    <a:pt x="1853946" y="0"/>
                  </a:lnTo>
                  <a:lnTo>
                    <a:pt x="1899917" y="5289"/>
                  </a:lnTo>
                  <a:lnTo>
                    <a:pt x="1942106" y="20358"/>
                  </a:lnTo>
                  <a:lnTo>
                    <a:pt x="1979316" y="44007"/>
                  </a:lnTo>
                  <a:lnTo>
                    <a:pt x="2010344" y="75035"/>
                  </a:lnTo>
                  <a:lnTo>
                    <a:pt x="2033993" y="112245"/>
                  </a:lnTo>
                  <a:lnTo>
                    <a:pt x="2049062" y="154434"/>
                  </a:lnTo>
                  <a:lnTo>
                    <a:pt x="2054352" y="200406"/>
                  </a:lnTo>
                  <a:lnTo>
                    <a:pt x="2049062" y="246377"/>
                  </a:lnTo>
                  <a:lnTo>
                    <a:pt x="2033993" y="288566"/>
                  </a:lnTo>
                  <a:lnTo>
                    <a:pt x="2010344" y="325776"/>
                  </a:lnTo>
                  <a:lnTo>
                    <a:pt x="1979316" y="356804"/>
                  </a:lnTo>
                  <a:lnTo>
                    <a:pt x="1942106" y="380453"/>
                  </a:lnTo>
                  <a:lnTo>
                    <a:pt x="1899917" y="395522"/>
                  </a:lnTo>
                  <a:lnTo>
                    <a:pt x="1853946" y="400812"/>
                  </a:lnTo>
                  <a:lnTo>
                    <a:pt x="200406" y="400812"/>
                  </a:lnTo>
                  <a:lnTo>
                    <a:pt x="154434" y="395522"/>
                  </a:lnTo>
                  <a:lnTo>
                    <a:pt x="112245" y="380453"/>
                  </a:lnTo>
                  <a:lnTo>
                    <a:pt x="75035" y="356804"/>
                  </a:lnTo>
                  <a:lnTo>
                    <a:pt x="44007" y="325776"/>
                  </a:lnTo>
                  <a:lnTo>
                    <a:pt x="20358" y="288566"/>
                  </a:lnTo>
                  <a:lnTo>
                    <a:pt x="5289" y="246377"/>
                  </a:lnTo>
                  <a:lnTo>
                    <a:pt x="0" y="2004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2951" y="1114056"/>
              <a:ext cx="552437" cy="40156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93847" y="1114056"/>
              <a:ext cx="310121" cy="40156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24911" y="1114056"/>
              <a:ext cx="906017" cy="40156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383027" y="1157427"/>
            <a:ext cx="113347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5" b="1">
                <a:solidFill>
                  <a:srgbClr val="FFFF00"/>
                </a:solidFill>
                <a:latin typeface="Noto Sans CJK HK"/>
                <a:cs typeface="Noto Sans CJK HK"/>
              </a:rPr>
              <a:t>360°</a:t>
            </a:r>
            <a:r>
              <a:rPr dirty="0" sz="1400" spc="95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400" spc="-10" b="1">
                <a:solidFill>
                  <a:srgbClr val="FFFF00"/>
                </a:solidFill>
                <a:latin typeface="Noto Sans CJK HK"/>
                <a:cs typeface="Noto Sans CJK HK"/>
              </a:rPr>
              <a:t>VIEWER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973314" y="1077213"/>
            <a:ext cx="2067560" cy="438784"/>
            <a:chOff x="7973314" y="1077213"/>
            <a:chExt cx="2067560" cy="438784"/>
          </a:xfrm>
        </p:grpSpPr>
        <p:sp>
          <p:nvSpPr>
            <p:cNvPr id="18" name="object 18"/>
            <p:cNvSpPr/>
            <p:nvPr/>
          </p:nvSpPr>
          <p:spPr>
            <a:xfrm>
              <a:off x="7979664" y="1083563"/>
              <a:ext cx="2054860" cy="401320"/>
            </a:xfrm>
            <a:custGeom>
              <a:avLst/>
              <a:gdLst/>
              <a:ahLst/>
              <a:cxnLst/>
              <a:rect l="l" t="t" r="r" b="b"/>
              <a:pathLst>
                <a:path w="2054859" h="401319">
                  <a:moveTo>
                    <a:pt x="1853945" y="0"/>
                  </a:moveTo>
                  <a:lnTo>
                    <a:pt x="200405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6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5" y="400812"/>
                  </a:lnTo>
                  <a:lnTo>
                    <a:pt x="1853945" y="400812"/>
                  </a:lnTo>
                  <a:lnTo>
                    <a:pt x="1899917" y="395522"/>
                  </a:lnTo>
                  <a:lnTo>
                    <a:pt x="1942106" y="380453"/>
                  </a:lnTo>
                  <a:lnTo>
                    <a:pt x="1979316" y="356804"/>
                  </a:lnTo>
                  <a:lnTo>
                    <a:pt x="2010344" y="325776"/>
                  </a:lnTo>
                  <a:lnTo>
                    <a:pt x="2033993" y="288566"/>
                  </a:lnTo>
                  <a:lnTo>
                    <a:pt x="2049062" y="246377"/>
                  </a:lnTo>
                  <a:lnTo>
                    <a:pt x="2054352" y="200406"/>
                  </a:lnTo>
                  <a:lnTo>
                    <a:pt x="2049062" y="154434"/>
                  </a:lnTo>
                  <a:lnTo>
                    <a:pt x="2033993" y="112245"/>
                  </a:lnTo>
                  <a:lnTo>
                    <a:pt x="2010344" y="75035"/>
                  </a:lnTo>
                  <a:lnTo>
                    <a:pt x="1979316" y="44007"/>
                  </a:lnTo>
                  <a:lnTo>
                    <a:pt x="1942106" y="20358"/>
                  </a:lnTo>
                  <a:lnTo>
                    <a:pt x="1899917" y="5289"/>
                  </a:lnTo>
                  <a:lnTo>
                    <a:pt x="185394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979664" y="1083563"/>
              <a:ext cx="2054860" cy="401320"/>
            </a:xfrm>
            <a:custGeom>
              <a:avLst/>
              <a:gdLst/>
              <a:ahLst/>
              <a:cxnLst/>
              <a:rect l="l" t="t" r="r" b="b"/>
              <a:pathLst>
                <a:path w="2054859" h="401319">
                  <a:moveTo>
                    <a:pt x="0" y="200406"/>
                  </a:moveTo>
                  <a:lnTo>
                    <a:pt x="5289" y="154434"/>
                  </a:lnTo>
                  <a:lnTo>
                    <a:pt x="20358" y="112245"/>
                  </a:lnTo>
                  <a:lnTo>
                    <a:pt x="44007" y="75035"/>
                  </a:lnTo>
                  <a:lnTo>
                    <a:pt x="75035" y="44007"/>
                  </a:lnTo>
                  <a:lnTo>
                    <a:pt x="112245" y="20358"/>
                  </a:lnTo>
                  <a:lnTo>
                    <a:pt x="154434" y="5289"/>
                  </a:lnTo>
                  <a:lnTo>
                    <a:pt x="200405" y="0"/>
                  </a:lnTo>
                  <a:lnTo>
                    <a:pt x="1853945" y="0"/>
                  </a:lnTo>
                  <a:lnTo>
                    <a:pt x="1899917" y="5289"/>
                  </a:lnTo>
                  <a:lnTo>
                    <a:pt x="1942106" y="20358"/>
                  </a:lnTo>
                  <a:lnTo>
                    <a:pt x="1979316" y="44007"/>
                  </a:lnTo>
                  <a:lnTo>
                    <a:pt x="2010344" y="75035"/>
                  </a:lnTo>
                  <a:lnTo>
                    <a:pt x="2033993" y="112245"/>
                  </a:lnTo>
                  <a:lnTo>
                    <a:pt x="2049062" y="154434"/>
                  </a:lnTo>
                  <a:lnTo>
                    <a:pt x="2054352" y="200406"/>
                  </a:lnTo>
                  <a:lnTo>
                    <a:pt x="2049062" y="246377"/>
                  </a:lnTo>
                  <a:lnTo>
                    <a:pt x="2033993" y="288566"/>
                  </a:lnTo>
                  <a:lnTo>
                    <a:pt x="2010344" y="325776"/>
                  </a:lnTo>
                  <a:lnTo>
                    <a:pt x="1979316" y="356804"/>
                  </a:lnTo>
                  <a:lnTo>
                    <a:pt x="1942106" y="380453"/>
                  </a:lnTo>
                  <a:lnTo>
                    <a:pt x="1899917" y="395522"/>
                  </a:lnTo>
                  <a:lnTo>
                    <a:pt x="1853945" y="400812"/>
                  </a:lnTo>
                  <a:lnTo>
                    <a:pt x="200405" y="400812"/>
                  </a:lnTo>
                  <a:lnTo>
                    <a:pt x="154434" y="395522"/>
                  </a:lnTo>
                  <a:lnTo>
                    <a:pt x="112245" y="380453"/>
                  </a:lnTo>
                  <a:lnTo>
                    <a:pt x="75035" y="356804"/>
                  </a:lnTo>
                  <a:lnTo>
                    <a:pt x="44007" y="325776"/>
                  </a:lnTo>
                  <a:lnTo>
                    <a:pt x="20358" y="288566"/>
                  </a:lnTo>
                  <a:lnTo>
                    <a:pt x="5289" y="246377"/>
                  </a:lnTo>
                  <a:lnTo>
                    <a:pt x="0" y="2004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369808" y="1114056"/>
              <a:ext cx="1283970" cy="40156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8470518" y="1157427"/>
            <a:ext cx="107124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solidFill>
                  <a:srgbClr val="FFFF00"/>
                </a:solidFill>
                <a:latin typeface="Noto Sans CJK HK"/>
                <a:cs typeface="Noto Sans CJK HK"/>
              </a:rPr>
              <a:t>HO</a:t>
            </a: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L</a:t>
            </a:r>
            <a:r>
              <a:rPr dirty="0" sz="1400" spc="-10" b="1">
                <a:solidFill>
                  <a:srgbClr val="FFFF00"/>
                </a:solidFill>
                <a:latin typeface="Noto Sans CJK HK"/>
                <a:cs typeface="Noto Sans CJK HK"/>
              </a:rPr>
              <a:t>OG</a:t>
            </a:r>
            <a:r>
              <a:rPr dirty="0" sz="1400" spc="-15" b="1">
                <a:solidFill>
                  <a:srgbClr val="FFFF00"/>
                </a:solidFill>
                <a:latin typeface="Noto Sans CJK HK"/>
                <a:cs typeface="Noto Sans CJK HK"/>
              </a:rPr>
              <a:t>R</a:t>
            </a:r>
            <a:r>
              <a:rPr dirty="0" sz="1400" spc="125" b="1">
                <a:solidFill>
                  <a:srgbClr val="FFFF00"/>
                </a:solidFill>
                <a:latin typeface="Noto Sans CJK HK"/>
                <a:cs typeface="Noto Sans CJK HK"/>
              </a:rPr>
              <a:t>AM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25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460311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C00000"/>
                </a:solidFill>
                <a:latin typeface="Noto Sans CJK HK"/>
                <a:cs typeface="Noto Sans CJK HK"/>
              </a:rPr>
              <a:t>5-2	</a:t>
            </a:r>
            <a:r>
              <a:rPr dirty="0" sz="1800" spc="95">
                <a:solidFill>
                  <a:srgbClr val="000000"/>
                </a:solidFill>
              </a:rPr>
              <a:t>FA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70">
                <a:solidFill>
                  <a:srgbClr val="000000"/>
                </a:solidFill>
              </a:rPr>
              <a:t>GLOBAL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55">
                <a:solidFill>
                  <a:srgbClr val="000000"/>
                </a:solidFill>
              </a:rPr>
              <a:t>NFT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65">
                <a:solidFill>
                  <a:srgbClr val="000000"/>
                </a:solidFill>
              </a:rPr>
              <a:t>MARKET</a:t>
            </a:r>
            <a:r>
              <a:rPr dirty="0" sz="1800" spc="-150">
                <a:solidFill>
                  <a:srgbClr val="000000"/>
                </a:solidFill>
              </a:rPr>
              <a:t> </a:t>
            </a:r>
            <a:r>
              <a:rPr dirty="0" sz="1800" spc="-40">
                <a:solidFill>
                  <a:srgbClr val="C00000"/>
                </a:solidFill>
              </a:rPr>
              <a:t>(</a:t>
            </a:r>
            <a:r>
              <a:rPr dirty="0" sz="1600" spc="-40">
                <a:solidFill>
                  <a:srgbClr val="C00000"/>
                </a:solidFill>
              </a:rPr>
              <a:t>FIGURE</a:t>
            </a:r>
            <a:r>
              <a:rPr dirty="0" sz="1800" spc="-40">
                <a:solidFill>
                  <a:srgbClr val="C00000"/>
                </a:solidFill>
              </a:rPr>
              <a:t>)</a:t>
            </a:r>
            <a:endParaRPr sz="1800">
              <a:latin typeface="Noto Sans CJK HK"/>
              <a:cs typeface="Noto Sans CJK H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460311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C00000"/>
                </a:solidFill>
                <a:latin typeface="Noto Sans CJK HK"/>
                <a:cs typeface="Noto Sans CJK HK"/>
              </a:rPr>
              <a:t>5-3	</a:t>
            </a:r>
            <a:r>
              <a:rPr dirty="0" sz="1800" spc="95">
                <a:solidFill>
                  <a:srgbClr val="000000"/>
                </a:solidFill>
              </a:rPr>
              <a:t>FA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70">
                <a:solidFill>
                  <a:srgbClr val="000000"/>
                </a:solidFill>
              </a:rPr>
              <a:t>GLOBAL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55">
                <a:solidFill>
                  <a:srgbClr val="000000"/>
                </a:solidFill>
              </a:rPr>
              <a:t>NFT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65">
                <a:solidFill>
                  <a:srgbClr val="000000"/>
                </a:solidFill>
              </a:rPr>
              <a:t>MARKET</a:t>
            </a:r>
            <a:r>
              <a:rPr dirty="0" sz="1800" spc="-150">
                <a:solidFill>
                  <a:srgbClr val="000000"/>
                </a:solidFill>
              </a:rPr>
              <a:t> </a:t>
            </a:r>
            <a:r>
              <a:rPr dirty="0" sz="1800" spc="-40">
                <a:solidFill>
                  <a:srgbClr val="C00000"/>
                </a:solidFill>
              </a:rPr>
              <a:t>(</a:t>
            </a:r>
            <a:r>
              <a:rPr dirty="0" sz="1600" spc="-40">
                <a:solidFill>
                  <a:srgbClr val="C00000"/>
                </a:solidFill>
              </a:rPr>
              <a:t>FIGURE</a:t>
            </a:r>
            <a:r>
              <a:rPr dirty="0" sz="1800" spc="-40">
                <a:solidFill>
                  <a:srgbClr val="C00000"/>
                </a:solidFill>
              </a:rPr>
              <a:t>)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1500" y="3160776"/>
            <a:ext cx="3906520" cy="1524000"/>
          </a:xfrm>
          <a:custGeom>
            <a:avLst/>
            <a:gdLst/>
            <a:ahLst/>
            <a:cxnLst/>
            <a:rect l="l" t="t" r="r" b="b"/>
            <a:pathLst>
              <a:path w="3906520" h="1524000">
                <a:moveTo>
                  <a:pt x="2382012" y="762000"/>
                </a:moveTo>
                <a:lnTo>
                  <a:pt x="2383510" y="713805"/>
                </a:lnTo>
                <a:lnTo>
                  <a:pt x="2387948" y="666409"/>
                </a:lnTo>
                <a:lnTo>
                  <a:pt x="2395235" y="619898"/>
                </a:lnTo>
                <a:lnTo>
                  <a:pt x="2405281" y="574363"/>
                </a:lnTo>
                <a:lnTo>
                  <a:pt x="2417999" y="529893"/>
                </a:lnTo>
                <a:lnTo>
                  <a:pt x="2433298" y="486577"/>
                </a:lnTo>
                <a:lnTo>
                  <a:pt x="2451090" y="444504"/>
                </a:lnTo>
                <a:lnTo>
                  <a:pt x="2471284" y="403763"/>
                </a:lnTo>
                <a:lnTo>
                  <a:pt x="2493793" y="364444"/>
                </a:lnTo>
                <a:lnTo>
                  <a:pt x="2518526" y="326636"/>
                </a:lnTo>
                <a:lnTo>
                  <a:pt x="2545395" y="290429"/>
                </a:lnTo>
                <a:lnTo>
                  <a:pt x="2574310" y="255910"/>
                </a:lnTo>
                <a:lnTo>
                  <a:pt x="2605182" y="223170"/>
                </a:lnTo>
                <a:lnTo>
                  <a:pt x="2637922" y="192298"/>
                </a:lnTo>
                <a:lnTo>
                  <a:pt x="2672441" y="163383"/>
                </a:lnTo>
                <a:lnTo>
                  <a:pt x="2708648" y="136514"/>
                </a:lnTo>
                <a:lnTo>
                  <a:pt x="2746456" y="111781"/>
                </a:lnTo>
                <a:lnTo>
                  <a:pt x="2785775" y="89272"/>
                </a:lnTo>
                <a:lnTo>
                  <a:pt x="2826516" y="69078"/>
                </a:lnTo>
                <a:lnTo>
                  <a:pt x="2868589" y="51286"/>
                </a:lnTo>
                <a:lnTo>
                  <a:pt x="2911905" y="35987"/>
                </a:lnTo>
                <a:lnTo>
                  <a:pt x="2956375" y="23269"/>
                </a:lnTo>
                <a:lnTo>
                  <a:pt x="3001910" y="13223"/>
                </a:lnTo>
                <a:lnTo>
                  <a:pt x="3048421" y="5936"/>
                </a:lnTo>
                <a:lnTo>
                  <a:pt x="3095817" y="1498"/>
                </a:lnTo>
                <a:lnTo>
                  <a:pt x="3144012" y="0"/>
                </a:lnTo>
                <a:lnTo>
                  <a:pt x="3192206" y="1498"/>
                </a:lnTo>
                <a:lnTo>
                  <a:pt x="3239602" y="5936"/>
                </a:lnTo>
                <a:lnTo>
                  <a:pt x="3286113" y="13223"/>
                </a:lnTo>
                <a:lnTo>
                  <a:pt x="3331648" y="23269"/>
                </a:lnTo>
                <a:lnTo>
                  <a:pt x="3376118" y="35987"/>
                </a:lnTo>
                <a:lnTo>
                  <a:pt x="3419434" y="51286"/>
                </a:lnTo>
                <a:lnTo>
                  <a:pt x="3461507" y="69078"/>
                </a:lnTo>
                <a:lnTo>
                  <a:pt x="3502248" y="89272"/>
                </a:lnTo>
                <a:lnTo>
                  <a:pt x="3541567" y="111781"/>
                </a:lnTo>
                <a:lnTo>
                  <a:pt x="3579375" y="136514"/>
                </a:lnTo>
                <a:lnTo>
                  <a:pt x="3615582" y="163383"/>
                </a:lnTo>
                <a:lnTo>
                  <a:pt x="3650101" y="192298"/>
                </a:lnTo>
                <a:lnTo>
                  <a:pt x="3682841" y="223170"/>
                </a:lnTo>
                <a:lnTo>
                  <a:pt x="3713713" y="255910"/>
                </a:lnTo>
                <a:lnTo>
                  <a:pt x="3742628" y="290429"/>
                </a:lnTo>
                <a:lnTo>
                  <a:pt x="3769497" y="326636"/>
                </a:lnTo>
                <a:lnTo>
                  <a:pt x="3794230" y="364444"/>
                </a:lnTo>
                <a:lnTo>
                  <a:pt x="3816739" y="403763"/>
                </a:lnTo>
                <a:lnTo>
                  <a:pt x="3836933" y="444504"/>
                </a:lnTo>
                <a:lnTo>
                  <a:pt x="3854725" y="486577"/>
                </a:lnTo>
                <a:lnTo>
                  <a:pt x="3870024" y="529893"/>
                </a:lnTo>
                <a:lnTo>
                  <a:pt x="3882742" y="574363"/>
                </a:lnTo>
                <a:lnTo>
                  <a:pt x="3892788" y="619898"/>
                </a:lnTo>
                <a:lnTo>
                  <a:pt x="3900075" y="666409"/>
                </a:lnTo>
                <a:lnTo>
                  <a:pt x="3904513" y="713805"/>
                </a:lnTo>
                <a:lnTo>
                  <a:pt x="3906012" y="762000"/>
                </a:lnTo>
                <a:lnTo>
                  <a:pt x="3904513" y="810194"/>
                </a:lnTo>
                <a:lnTo>
                  <a:pt x="3900075" y="857590"/>
                </a:lnTo>
                <a:lnTo>
                  <a:pt x="3892788" y="904101"/>
                </a:lnTo>
                <a:lnTo>
                  <a:pt x="3882742" y="949636"/>
                </a:lnTo>
                <a:lnTo>
                  <a:pt x="3870024" y="994106"/>
                </a:lnTo>
                <a:lnTo>
                  <a:pt x="3854725" y="1037422"/>
                </a:lnTo>
                <a:lnTo>
                  <a:pt x="3836933" y="1079495"/>
                </a:lnTo>
                <a:lnTo>
                  <a:pt x="3816739" y="1120236"/>
                </a:lnTo>
                <a:lnTo>
                  <a:pt x="3794230" y="1159555"/>
                </a:lnTo>
                <a:lnTo>
                  <a:pt x="3769497" y="1197363"/>
                </a:lnTo>
                <a:lnTo>
                  <a:pt x="3742628" y="1233570"/>
                </a:lnTo>
                <a:lnTo>
                  <a:pt x="3713713" y="1268089"/>
                </a:lnTo>
                <a:lnTo>
                  <a:pt x="3682841" y="1300829"/>
                </a:lnTo>
                <a:lnTo>
                  <a:pt x="3650101" y="1331701"/>
                </a:lnTo>
                <a:lnTo>
                  <a:pt x="3615582" y="1360616"/>
                </a:lnTo>
                <a:lnTo>
                  <a:pt x="3579375" y="1387485"/>
                </a:lnTo>
                <a:lnTo>
                  <a:pt x="3541567" y="1412218"/>
                </a:lnTo>
                <a:lnTo>
                  <a:pt x="3502248" y="1434727"/>
                </a:lnTo>
                <a:lnTo>
                  <a:pt x="3461507" y="1454921"/>
                </a:lnTo>
                <a:lnTo>
                  <a:pt x="3419434" y="1472713"/>
                </a:lnTo>
                <a:lnTo>
                  <a:pt x="3376118" y="1488012"/>
                </a:lnTo>
                <a:lnTo>
                  <a:pt x="3331648" y="1500730"/>
                </a:lnTo>
                <a:lnTo>
                  <a:pt x="3286113" y="1510776"/>
                </a:lnTo>
                <a:lnTo>
                  <a:pt x="3239602" y="1518063"/>
                </a:lnTo>
                <a:lnTo>
                  <a:pt x="3192206" y="1522501"/>
                </a:lnTo>
                <a:lnTo>
                  <a:pt x="3144012" y="1524000"/>
                </a:lnTo>
                <a:lnTo>
                  <a:pt x="3095817" y="1522501"/>
                </a:lnTo>
                <a:lnTo>
                  <a:pt x="3048421" y="1518063"/>
                </a:lnTo>
                <a:lnTo>
                  <a:pt x="3001910" y="1510776"/>
                </a:lnTo>
                <a:lnTo>
                  <a:pt x="2956375" y="1500730"/>
                </a:lnTo>
                <a:lnTo>
                  <a:pt x="2911905" y="1488012"/>
                </a:lnTo>
                <a:lnTo>
                  <a:pt x="2868589" y="1472713"/>
                </a:lnTo>
                <a:lnTo>
                  <a:pt x="2826516" y="1454921"/>
                </a:lnTo>
                <a:lnTo>
                  <a:pt x="2785775" y="1434727"/>
                </a:lnTo>
                <a:lnTo>
                  <a:pt x="2746456" y="1412218"/>
                </a:lnTo>
                <a:lnTo>
                  <a:pt x="2708648" y="1387485"/>
                </a:lnTo>
                <a:lnTo>
                  <a:pt x="2672441" y="1360616"/>
                </a:lnTo>
                <a:lnTo>
                  <a:pt x="2637922" y="1331701"/>
                </a:lnTo>
                <a:lnTo>
                  <a:pt x="2605182" y="1300829"/>
                </a:lnTo>
                <a:lnTo>
                  <a:pt x="2574310" y="1268089"/>
                </a:lnTo>
                <a:lnTo>
                  <a:pt x="2545395" y="1233570"/>
                </a:lnTo>
                <a:lnTo>
                  <a:pt x="2518526" y="1197363"/>
                </a:lnTo>
                <a:lnTo>
                  <a:pt x="2493793" y="1159555"/>
                </a:lnTo>
                <a:lnTo>
                  <a:pt x="2471284" y="1120236"/>
                </a:lnTo>
                <a:lnTo>
                  <a:pt x="2451090" y="1079495"/>
                </a:lnTo>
                <a:lnTo>
                  <a:pt x="2433298" y="1037422"/>
                </a:lnTo>
                <a:lnTo>
                  <a:pt x="2417999" y="994106"/>
                </a:lnTo>
                <a:lnTo>
                  <a:pt x="2405281" y="949636"/>
                </a:lnTo>
                <a:lnTo>
                  <a:pt x="2395235" y="904101"/>
                </a:lnTo>
                <a:lnTo>
                  <a:pt x="2387948" y="857590"/>
                </a:lnTo>
                <a:lnTo>
                  <a:pt x="2383510" y="810194"/>
                </a:lnTo>
                <a:lnTo>
                  <a:pt x="2382012" y="762000"/>
                </a:lnTo>
                <a:close/>
              </a:path>
              <a:path w="3906520" h="1524000">
                <a:moveTo>
                  <a:pt x="0" y="762000"/>
                </a:moveTo>
                <a:lnTo>
                  <a:pt x="1499" y="713805"/>
                </a:lnTo>
                <a:lnTo>
                  <a:pt x="5937" y="666409"/>
                </a:lnTo>
                <a:lnTo>
                  <a:pt x="13224" y="619898"/>
                </a:lnTo>
                <a:lnTo>
                  <a:pt x="23272" y="574363"/>
                </a:lnTo>
                <a:lnTo>
                  <a:pt x="35990" y="529893"/>
                </a:lnTo>
                <a:lnTo>
                  <a:pt x="51291" y="486577"/>
                </a:lnTo>
                <a:lnTo>
                  <a:pt x="69084" y="444504"/>
                </a:lnTo>
                <a:lnTo>
                  <a:pt x="89280" y="403763"/>
                </a:lnTo>
                <a:lnTo>
                  <a:pt x="111790" y="364444"/>
                </a:lnTo>
                <a:lnTo>
                  <a:pt x="136525" y="326636"/>
                </a:lnTo>
                <a:lnTo>
                  <a:pt x="163395" y="290429"/>
                </a:lnTo>
                <a:lnTo>
                  <a:pt x="192311" y="255910"/>
                </a:lnTo>
                <a:lnTo>
                  <a:pt x="223185" y="223170"/>
                </a:lnTo>
                <a:lnTo>
                  <a:pt x="255925" y="192298"/>
                </a:lnTo>
                <a:lnTo>
                  <a:pt x="290445" y="163383"/>
                </a:lnTo>
                <a:lnTo>
                  <a:pt x="326653" y="136514"/>
                </a:lnTo>
                <a:lnTo>
                  <a:pt x="364461" y="111781"/>
                </a:lnTo>
                <a:lnTo>
                  <a:pt x="403780" y="89272"/>
                </a:lnTo>
                <a:lnTo>
                  <a:pt x="444520" y="69078"/>
                </a:lnTo>
                <a:lnTo>
                  <a:pt x="486592" y="51286"/>
                </a:lnTo>
                <a:lnTo>
                  <a:pt x="529907" y="35987"/>
                </a:lnTo>
                <a:lnTo>
                  <a:pt x="574376" y="23269"/>
                </a:lnTo>
                <a:lnTo>
                  <a:pt x="619908" y="13223"/>
                </a:lnTo>
                <a:lnTo>
                  <a:pt x="666416" y="5936"/>
                </a:lnTo>
                <a:lnTo>
                  <a:pt x="713810" y="1498"/>
                </a:lnTo>
                <a:lnTo>
                  <a:pt x="762000" y="0"/>
                </a:lnTo>
                <a:lnTo>
                  <a:pt x="810194" y="1498"/>
                </a:lnTo>
                <a:lnTo>
                  <a:pt x="857590" y="5936"/>
                </a:lnTo>
                <a:lnTo>
                  <a:pt x="904101" y="13223"/>
                </a:lnTo>
                <a:lnTo>
                  <a:pt x="949636" y="23269"/>
                </a:lnTo>
                <a:lnTo>
                  <a:pt x="994106" y="35987"/>
                </a:lnTo>
                <a:lnTo>
                  <a:pt x="1037422" y="51286"/>
                </a:lnTo>
                <a:lnTo>
                  <a:pt x="1079495" y="69078"/>
                </a:lnTo>
                <a:lnTo>
                  <a:pt x="1120236" y="89272"/>
                </a:lnTo>
                <a:lnTo>
                  <a:pt x="1159555" y="111781"/>
                </a:lnTo>
                <a:lnTo>
                  <a:pt x="1197363" y="136514"/>
                </a:lnTo>
                <a:lnTo>
                  <a:pt x="1233570" y="163383"/>
                </a:lnTo>
                <a:lnTo>
                  <a:pt x="1268089" y="192298"/>
                </a:lnTo>
                <a:lnTo>
                  <a:pt x="1300829" y="223170"/>
                </a:lnTo>
                <a:lnTo>
                  <a:pt x="1331701" y="255910"/>
                </a:lnTo>
                <a:lnTo>
                  <a:pt x="1360616" y="290429"/>
                </a:lnTo>
                <a:lnTo>
                  <a:pt x="1387485" y="326636"/>
                </a:lnTo>
                <a:lnTo>
                  <a:pt x="1412218" y="364444"/>
                </a:lnTo>
                <a:lnTo>
                  <a:pt x="1434727" y="403763"/>
                </a:lnTo>
                <a:lnTo>
                  <a:pt x="1454921" y="444504"/>
                </a:lnTo>
                <a:lnTo>
                  <a:pt x="1472713" y="486577"/>
                </a:lnTo>
                <a:lnTo>
                  <a:pt x="1488012" y="529893"/>
                </a:lnTo>
                <a:lnTo>
                  <a:pt x="1500730" y="574363"/>
                </a:lnTo>
                <a:lnTo>
                  <a:pt x="1510776" y="619898"/>
                </a:lnTo>
                <a:lnTo>
                  <a:pt x="1518063" y="666409"/>
                </a:lnTo>
                <a:lnTo>
                  <a:pt x="1522501" y="713805"/>
                </a:lnTo>
                <a:lnTo>
                  <a:pt x="1524000" y="762000"/>
                </a:lnTo>
                <a:lnTo>
                  <a:pt x="1522501" y="810194"/>
                </a:lnTo>
                <a:lnTo>
                  <a:pt x="1518063" y="857590"/>
                </a:lnTo>
                <a:lnTo>
                  <a:pt x="1510776" y="904101"/>
                </a:lnTo>
                <a:lnTo>
                  <a:pt x="1500730" y="949636"/>
                </a:lnTo>
                <a:lnTo>
                  <a:pt x="1488012" y="994106"/>
                </a:lnTo>
                <a:lnTo>
                  <a:pt x="1472713" y="1037422"/>
                </a:lnTo>
                <a:lnTo>
                  <a:pt x="1454921" y="1079495"/>
                </a:lnTo>
                <a:lnTo>
                  <a:pt x="1434727" y="1120236"/>
                </a:lnTo>
                <a:lnTo>
                  <a:pt x="1412218" y="1159555"/>
                </a:lnTo>
                <a:lnTo>
                  <a:pt x="1387485" y="1197363"/>
                </a:lnTo>
                <a:lnTo>
                  <a:pt x="1360616" y="1233570"/>
                </a:lnTo>
                <a:lnTo>
                  <a:pt x="1331701" y="1268089"/>
                </a:lnTo>
                <a:lnTo>
                  <a:pt x="1300829" y="1300829"/>
                </a:lnTo>
                <a:lnTo>
                  <a:pt x="1268089" y="1331701"/>
                </a:lnTo>
                <a:lnTo>
                  <a:pt x="1233570" y="1360616"/>
                </a:lnTo>
                <a:lnTo>
                  <a:pt x="1197363" y="1387485"/>
                </a:lnTo>
                <a:lnTo>
                  <a:pt x="1159555" y="1412218"/>
                </a:lnTo>
                <a:lnTo>
                  <a:pt x="1120236" y="1434727"/>
                </a:lnTo>
                <a:lnTo>
                  <a:pt x="1079495" y="1454921"/>
                </a:lnTo>
                <a:lnTo>
                  <a:pt x="1037422" y="1472713"/>
                </a:lnTo>
                <a:lnTo>
                  <a:pt x="994106" y="1488012"/>
                </a:lnTo>
                <a:lnTo>
                  <a:pt x="949636" y="1500730"/>
                </a:lnTo>
                <a:lnTo>
                  <a:pt x="904101" y="1510776"/>
                </a:lnTo>
                <a:lnTo>
                  <a:pt x="857590" y="1518063"/>
                </a:lnTo>
                <a:lnTo>
                  <a:pt x="810194" y="1522501"/>
                </a:lnTo>
                <a:lnTo>
                  <a:pt x="762000" y="1524000"/>
                </a:lnTo>
                <a:lnTo>
                  <a:pt x="713810" y="1522501"/>
                </a:lnTo>
                <a:lnTo>
                  <a:pt x="666416" y="1518063"/>
                </a:lnTo>
                <a:lnTo>
                  <a:pt x="619908" y="1510776"/>
                </a:lnTo>
                <a:lnTo>
                  <a:pt x="574376" y="1500730"/>
                </a:lnTo>
                <a:lnTo>
                  <a:pt x="529907" y="1488012"/>
                </a:lnTo>
                <a:lnTo>
                  <a:pt x="486592" y="1472713"/>
                </a:lnTo>
                <a:lnTo>
                  <a:pt x="444520" y="1454921"/>
                </a:lnTo>
                <a:lnTo>
                  <a:pt x="403780" y="1434727"/>
                </a:lnTo>
                <a:lnTo>
                  <a:pt x="364461" y="1412218"/>
                </a:lnTo>
                <a:lnTo>
                  <a:pt x="326653" y="1387485"/>
                </a:lnTo>
                <a:lnTo>
                  <a:pt x="290445" y="1360616"/>
                </a:lnTo>
                <a:lnTo>
                  <a:pt x="255925" y="1331701"/>
                </a:lnTo>
                <a:lnTo>
                  <a:pt x="223185" y="1300829"/>
                </a:lnTo>
                <a:lnTo>
                  <a:pt x="192311" y="1268089"/>
                </a:lnTo>
                <a:lnTo>
                  <a:pt x="163395" y="1233570"/>
                </a:lnTo>
                <a:lnTo>
                  <a:pt x="136525" y="1197363"/>
                </a:lnTo>
                <a:lnTo>
                  <a:pt x="111790" y="1159555"/>
                </a:lnTo>
                <a:lnTo>
                  <a:pt x="89280" y="1120236"/>
                </a:lnTo>
                <a:lnTo>
                  <a:pt x="69084" y="1079495"/>
                </a:lnTo>
                <a:lnTo>
                  <a:pt x="51291" y="1037422"/>
                </a:lnTo>
                <a:lnTo>
                  <a:pt x="35990" y="994106"/>
                </a:lnTo>
                <a:lnTo>
                  <a:pt x="23272" y="949636"/>
                </a:lnTo>
                <a:lnTo>
                  <a:pt x="13224" y="904101"/>
                </a:lnTo>
                <a:lnTo>
                  <a:pt x="5937" y="857590"/>
                </a:lnTo>
                <a:lnTo>
                  <a:pt x="1499" y="810194"/>
                </a:lnTo>
                <a:lnTo>
                  <a:pt x="0" y="7620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43178" y="3329457"/>
            <a:ext cx="982344" cy="112268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dirty="0" sz="1600" spc="-20" b="1">
                <a:solidFill>
                  <a:srgbClr val="006FC0"/>
                </a:solidFill>
                <a:latin typeface="Noto Sans CJK HK"/>
                <a:cs typeface="Noto Sans CJK HK"/>
              </a:rPr>
              <a:t>1</a:t>
            </a:r>
            <a:endParaRPr sz="1600">
              <a:latin typeface="Noto Sans CJK HK"/>
              <a:cs typeface="Noto Sans CJK HK"/>
            </a:endParaRPr>
          </a:p>
          <a:p>
            <a:pPr algn="ctr" marL="12700" marR="5080">
              <a:lnSpc>
                <a:spcPct val="150000"/>
              </a:lnSpc>
            </a:pPr>
            <a:r>
              <a:rPr dirty="0" sz="1600" spc="-15" b="1">
                <a:solidFill>
                  <a:srgbClr val="404040"/>
                </a:solidFill>
                <a:latin typeface="Noto Sans CJK HK"/>
                <a:cs typeface="Noto Sans CJK HK"/>
              </a:rPr>
              <a:t>Net </a:t>
            </a:r>
            <a:r>
              <a:rPr dirty="0" sz="1600" spc="-55" b="1">
                <a:solidFill>
                  <a:srgbClr val="404040"/>
                </a:solidFill>
                <a:latin typeface="Noto Sans CJK HK"/>
                <a:cs typeface="Noto Sans CJK HK"/>
              </a:rPr>
              <a:t>Profit  </a:t>
            </a:r>
            <a:r>
              <a:rPr dirty="0" sz="1600" spc="-65" b="1">
                <a:solidFill>
                  <a:srgbClr val="404040"/>
                </a:solidFill>
                <a:latin typeface="Noto Sans CJK HK"/>
                <a:cs typeface="Noto Sans CJK HK"/>
              </a:rPr>
              <a:t>30%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4000" y="3160776"/>
            <a:ext cx="3906520" cy="1524000"/>
          </a:xfrm>
          <a:custGeom>
            <a:avLst/>
            <a:gdLst/>
            <a:ahLst/>
            <a:cxnLst/>
            <a:rect l="l" t="t" r="r" b="b"/>
            <a:pathLst>
              <a:path w="3906520" h="1524000">
                <a:moveTo>
                  <a:pt x="0" y="762000"/>
                </a:moveTo>
                <a:lnTo>
                  <a:pt x="1498" y="713805"/>
                </a:lnTo>
                <a:lnTo>
                  <a:pt x="5936" y="666409"/>
                </a:lnTo>
                <a:lnTo>
                  <a:pt x="13223" y="619898"/>
                </a:lnTo>
                <a:lnTo>
                  <a:pt x="23269" y="574363"/>
                </a:lnTo>
                <a:lnTo>
                  <a:pt x="35987" y="529893"/>
                </a:lnTo>
                <a:lnTo>
                  <a:pt x="51286" y="486577"/>
                </a:lnTo>
                <a:lnTo>
                  <a:pt x="69078" y="444504"/>
                </a:lnTo>
                <a:lnTo>
                  <a:pt x="89272" y="403763"/>
                </a:lnTo>
                <a:lnTo>
                  <a:pt x="111781" y="364444"/>
                </a:lnTo>
                <a:lnTo>
                  <a:pt x="136514" y="326636"/>
                </a:lnTo>
                <a:lnTo>
                  <a:pt x="163383" y="290429"/>
                </a:lnTo>
                <a:lnTo>
                  <a:pt x="192298" y="255910"/>
                </a:lnTo>
                <a:lnTo>
                  <a:pt x="223170" y="223170"/>
                </a:lnTo>
                <a:lnTo>
                  <a:pt x="255910" y="192298"/>
                </a:lnTo>
                <a:lnTo>
                  <a:pt x="290429" y="163383"/>
                </a:lnTo>
                <a:lnTo>
                  <a:pt x="326636" y="136514"/>
                </a:lnTo>
                <a:lnTo>
                  <a:pt x="364444" y="111781"/>
                </a:lnTo>
                <a:lnTo>
                  <a:pt x="403763" y="89272"/>
                </a:lnTo>
                <a:lnTo>
                  <a:pt x="444504" y="69078"/>
                </a:lnTo>
                <a:lnTo>
                  <a:pt x="486577" y="51286"/>
                </a:lnTo>
                <a:lnTo>
                  <a:pt x="529893" y="35987"/>
                </a:lnTo>
                <a:lnTo>
                  <a:pt x="574363" y="23269"/>
                </a:lnTo>
                <a:lnTo>
                  <a:pt x="619898" y="13223"/>
                </a:lnTo>
                <a:lnTo>
                  <a:pt x="666409" y="5936"/>
                </a:lnTo>
                <a:lnTo>
                  <a:pt x="713805" y="1498"/>
                </a:lnTo>
                <a:lnTo>
                  <a:pt x="762000" y="0"/>
                </a:lnTo>
                <a:lnTo>
                  <a:pt x="810194" y="1498"/>
                </a:lnTo>
                <a:lnTo>
                  <a:pt x="857590" y="5936"/>
                </a:lnTo>
                <a:lnTo>
                  <a:pt x="904101" y="13223"/>
                </a:lnTo>
                <a:lnTo>
                  <a:pt x="949636" y="23269"/>
                </a:lnTo>
                <a:lnTo>
                  <a:pt x="994106" y="35987"/>
                </a:lnTo>
                <a:lnTo>
                  <a:pt x="1037422" y="51286"/>
                </a:lnTo>
                <a:lnTo>
                  <a:pt x="1079495" y="69078"/>
                </a:lnTo>
                <a:lnTo>
                  <a:pt x="1120236" y="89272"/>
                </a:lnTo>
                <a:lnTo>
                  <a:pt x="1159555" y="111781"/>
                </a:lnTo>
                <a:lnTo>
                  <a:pt x="1197363" y="136514"/>
                </a:lnTo>
                <a:lnTo>
                  <a:pt x="1233570" y="163383"/>
                </a:lnTo>
                <a:lnTo>
                  <a:pt x="1268089" y="192298"/>
                </a:lnTo>
                <a:lnTo>
                  <a:pt x="1300829" y="223170"/>
                </a:lnTo>
                <a:lnTo>
                  <a:pt x="1331701" y="255910"/>
                </a:lnTo>
                <a:lnTo>
                  <a:pt x="1360616" y="290429"/>
                </a:lnTo>
                <a:lnTo>
                  <a:pt x="1387485" y="326636"/>
                </a:lnTo>
                <a:lnTo>
                  <a:pt x="1412218" y="364444"/>
                </a:lnTo>
                <a:lnTo>
                  <a:pt x="1434727" y="403763"/>
                </a:lnTo>
                <a:lnTo>
                  <a:pt x="1454921" y="444504"/>
                </a:lnTo>
                <a:lnTo>
                  <a:pt x="1472713" y="486577"/>
                </a:lnTo>
                <a:lnTo>
                  <a:pt x="1488012" y="529893"/>
                </a:lnTo>
                <a:lnTo>
                  <a:pt x="1500730" y="574363"/>
                </a:lnTo>
                <a:lnTo>
                  <a:pt x="1510776" y="619898"/>
                </a:lnTo>
                <a:lnTo>
                  <a:pt x="1518063" y="666409"/>
                </a:lnTo>
                <a:lnTo>
                  <a:pt x="1522501" y="713805"/>
                </a:lnTo>
                <a:lnTo>
                  <a:pt x="1524000" y="762000"/>
                </a:lnTo>
                <a:lnTo>
                  <a:pt x="1522501" y="810194"/>
                </a:lnTo>
                <a:lnTo>
                  <a:pt x="1518063" y="857590"/>
                </a:lnTo>
                <a:lnTo>
                  <a:pt x="1510776" y="904101"/>
                </a:lnTo>
                <a:lnTo>
                  <a:pt x="1500730" y="949636"/>
                </a:lnTo>
                <a:lnTo>
                  <a:pt x="1488012" y="994106"/>
                </a:lnTo>
                <a:lnTo>
                  <a:pt x="1472713" y="1037422"/>
                </a:lnTo>
                <a:lnTo>
                  <a:pt x="1454921" y="1079495"/>
                </a:lnTo>
                <a:lnTo>
                  <a:pt x="1434727" y="1120236"/>
                </a:lnTo>
                <a:lnTo>
                  <a:pt x="1412218" y="1159555"/>
                </a:lnTo>
                <a:lnTo>
                  <a:pt x="1387485" y="1197363"/>
                </a:lnTo>
                <a:lnTo>
                  <a:pt x="1360616" y="1233570"/>
                </a:lnTo>
                <a:lnTo>
                  <a:pt x="1331701" y="1268089"/>
                </a:lnTo>
                <a:lnTo>
                  <a:pt x="1300829" y="1300829"/>
                </a:lnTo>
                <a:lnTo>
                  <a:pt x="1268089" y="1331701"/>
                </a:lnTo>
                <a:lnTo>
                  <a:pt x="1233570" y="1360616"/>
                </a:lnTo>
                <a:lnTo>
                  <a:pt x="1197363" y="1387485"/>
                </a:lnTo>
                <a:lnTo>
                  <a:pt x="1159555" y="1412218"/>
                </a:lnTo>
                <a:lnTo>
                  <a:pt x="1120236" y="1434727"/>
                </a:lnTo>
                <a:lnTo>
                  <a:pt x="1079495" y="1454921"/>
                </a:lnTo>
                <a:lnTo>
                  <a:pt x="1037422" y="1472713"/>
                </a:lnTo>
                <a:lnTo>
                  <a:pt x="994106" y="1488012"/>
                </a:lnTo>
                <a:lnTo>
                  <a:pt x="949636" y="1500730"/>
                </a:lnTo>
                <a:lnTo>
                  <a:pt x="904101" y="1510776"/>
                </a:lnTo>
                <a:lnTo>
                  <a:pt x="857590" y="1518063"/>
                </a:lnTo>
                <a:lnTo>
                  <a:pt x="810194" y="1522501"/>
                </a:lnTo>
                <a:lnTo>
                  <a:pt x="762000" y="1524000"/>
                </a:lnTo>
                <a:lnTo>
                  <a:pt x="713805" y="1522501"/>
                </a:lnTo>
                <a:lnTo>
                  <a:pt x="666409" y="1518063"/>
                </a:lnTo>
                <a:lnTo>
                  <a:pt x="619898" y="1510776"/>
                </a:lnTo>
                <a:lnTo>
                  <a:pt x="574363" y="1500730"/>
                </a:lnTo>
                <a:lnTo>
                  <a:pt x="529893" y="1488012"/>
                </a:lnTo>
                <a:lnTo>
                  <a:pt x="486577" y="1472713"/>
                </a:lnTo>
                <a:lnTo>
                  <a:pt x="444504" y="1454921"/>
                </a:lnTo>
                <a:lnTo>
                  <a:pt x="403763" y="1434727"/>
                </a:lnTo>
                <a:lnTo>
                  <a:pt x="364444" y="1412218"/>
                </a:lnTo>
                <a:lnTo>
                  <a:pt x="326636" y="1387485"/>
                </a:lnTo>
                <a:lnTo>
                  <a:pt x="290429" y="1360616"/>
                </a:lnTo>
                <a:lnTo>
                  <a:pt x="255910" y="1331701"/>
                </a:lnTo>
                <a:lnTo>
                  <a:pt x="223170" y="1300829"/>
                </a:lnTo>
                <a:lnTo>
                  <a:pt x="192298" y="1268089"/>
                </a:lnTo>
                <a:lnTo>
                  <a:pt x="163383" y="1233570"/>
                </a:lnTo>
                <a:lnTo>
                  <a:pt x="136514" y="1197363"/>
                </a:lnTo>
                <a:lnTo>
                  <a:pt x="111781" y="1159555"/>
                </a:lnTo>
                <a:lnTo>
                  <a:pt x="89272" y="1120236"/>
                </a:lnTo>
                <a:lnTo>
                  <a:pt x="69078" y="1079495"/>
                </a:lnTo>
                <a:lnTo>
                  <a:pt x="51286" y="1037422"/>
                </a:lnTo>
                <a:lnTo>
                  <a:pt x="35987" y="994106"/>
                </a:lnTo>
                <a:lnTo>
                  <a:pt x="23269" y="949636"/>
                </a:lnTo>
                <a:lnTo>
                  <a:pt x="13223" y="904101"/>
                </a:lnTo>
                <a:lnTo>
                  <a:pt x="5936" y="857590"/>
                </a:lnTo>
                <a:lnTo>
                  <a:pt x="1498" y="810194"/>
                </a:lnTo>
                <a:lnTo>
                  <a:pt x="0" y="762000"/>
                </a:lnTo>
                <a:close/>
              </a:path>
              <a:path w="3906520" h="1524000">
                <a:moveTo>
                  <a:pt x="2382011" y="762000"/>
                </a:moveTo>
                <a:lnTo>
                  <a:pt x="2383510" y="713805"/>
                </a:lnTo>
                <a:lnTo>
                  <a:pt x="2387948" y="666409"/>
                </a:lnTo>
                <a:lnTo>
                  <a:pt x="2395235" y="619898"/>
                </a:lnTo>
                <a:lnTo>
                  <a:pt x="2405281" y="574363"/>
                </a:lnTo>
                <a:lnTo>
                  <a:pt x="2417999" y="529893"/>
                </a:lnTo>
                <a:lnTo>
                  <a:pt x="2433298" y="486577"/>
                </a:lnTo>
                <a:lnTo>
                  <a:pt x="2451090" y="444504"/>
                </a:lnTo>
                <a:lnTo>
                  <a:pt x="2471284" y="403763"/>
                </a:lnTo>
                <a:lnTo>
                  <a:pt x="2493793" y="364444"/>
                </a:lnTo>
                <a:lnTo>
                  <a:pt x="2518526" y="326636"/>
                </a:lnTo>
                <a:lnTo>
                  <a:pt x="2545395" y="290429"/>
                </a:lnTo>
                <a:lnTo>
                  <a:pt x="2574310" y="255910"/>
                </a:lnTo>
                <a:lnTo>
                  <a:pt x="2605182" y="223170"/>
                </a:lnTo>
                <a:lnTo>
                  <a:pt x="2637922" y="192298"/>
                </a:lnTo>
                <a:lnTo>
                  <a:pt x="2672441" y="163383"/>
                </a:lnTo>
                <a:lnTo>
                  <a:pt x="2708648" y="136514"/>
                </a:lnTo>
                <a:lnTo>
                  <a:pt x="2746456" y="111781"/>
                </a:lnTo>
                <a:lnTo>
                  <a:pt x="2785775" y="89272"/>
                </a:lnTo>
                <a:lnTo>
                  <a:pt x="2826516" y="69078"/>
                </a:lnTo>
                <a:lnTo>
                  <a:pt x="2868589" y="51286"/>
                </a:lnTo>
                <a:lnTo>
                  <a:pt x="2911905" y="35987"/>
                </a:lnTo>
                <a:lnTo>
                  <a:pt x="2956375" y="23269"/>
                </a:lnTo>
                <a:lnTo>
                  <a:pt x="3001910" y="13223"/>
                </a:lnTo>
                <a:lnTo>
                  <a:pt x="3048421" y="5936"/>
                </a:lnTo>
                <a:lnTo>
                  <a:pt x="3095817" y="1498"/>
                </a:lnTo>
                <a:lnTo>
                  <a:pt x="3144011" y="0"/>
                </a:lnTo>
                <a:lnTo>
                  <a:pt x="3192206" y="1498"/>
                </a:lnTo>
                <a:lnTo>
                  <a:pt x="3239602" y="5936"/>
                </a:lnTo>
                <a:lnTo>
                  <a:pt x="3286113" y="13223"/>
                </a:lnTo>
                <a:lnTo>
                  <a:pt x="3331648" y="23269"/>
                </a:lnTo>
                <a:lnTo>
                  <a:pt x="3376118" y="35987"/>
                </a:lnTo>
                <a:lnTo>
                  <a:pt x="3419434" y="51286"/>
                </a:lnTo>
                <a:lnTo>
                  <a:pt x="3461507" y="69078"/>
                </a:lnTo>
                <a:lnTo>
                  <a:pt x="3502248" y="89272"/>
                </a:lnTo>
                <a:lnTo>
                  <a:pt x="3541567" y="111781"/>
                </a:lnTo>
                <a:lnTo>
                  <a:pt x="3579375" y="136514"/>
                </a:lnTo>
                <a:lnTo>
                  <a:pt x="3615582" y="163383"/>
                </a:lnTo>
                <a:lnTo>
                  <a:pt x="3650101" y="192298"/>
                </a:lnTo>
                <a:lnTo>
                  <a:pt x="3682841" y="223170"/>
                </a:lnTo>
                <a:lnTo>
                  <a:pt x="3713713" y="255910"/>
                </a:lnTo>
                <a:lnTo>
                  <a:pt x="3742628" y="290429"/>
                </a:lnTo>
                <a:lnTo>
                  <a:pt x="3769497" y="326636"/>
                </a:lnTo>
                <a:lnTo>
                  <a:pt x="3794230" y="364444"/>
                </a:lnTo>
                <a:lnTo>
                  <a:pt x="3816739" y="403763"/>
                </a:lnTo>
                <a:lnTo>
                  <a:pt x="3836933" y="444504"/>
                </a:lnTo>
                <a:lnTo>
                  <a:pt x="3854725" y="486577"/>
                </a:lnTo>
                <a:lnTo>
                  <a:pt x="3870024" y="529893"/>
                </a:lnTo>
                <a:lnTo>
                  <a:pt x="3882742" y="574363"/>
                </a:lnTo>
                <a:lnTo>
                  <a:pt x="3892788" y="619898"/>
                </a:lnTo>
                <a:lnTo>
                  <a:pt x="3900075" y="666409"/>
                </a:lnTo>
                <a:lnTo>
                  <a:pt x="3904513" y="713805"/>
                </a:lnTo>
                <a:lnTo>
                  <a:pt x="3906011" y="762000"/>
                </a:lnTo>
                <a:lnTo>
                  <a:pt x="3904513" y="810194"/>
                </a:lnTo>
                <a:lnTo>
                  <a:pt x="3900075" y="857590"/>
                </a:lnTo>
                <a:lnTo>
                  <a:pt x="3892788" y="904101"/>
                </a:lnTo>
                <a:lnTo>
                  <a:pt x="3882742" y="949636"/>
                </a:lnTo>
                <a:lnTo>
                  <a:pt x="3870024" y="994106"/>
                </a:lnTo>
                <a:lnTo>
                  <a:pt x="3854725" y="1037422"/>
                </a:lnTo>
                <a:lnTo>
                  <a:pt x="3836933" y="1079495"/>
                </a:lnTo>
                <a:lnTo>
                  <a:pt x="3816739" y="1120236"/>
                </a:lnTo>
                <a:lnTo>
                  <a:pt x="3794230" y="1159555"/>
                </a:lnTo>
                <a:lnTo>
                  <a:pt x="3769497" y="1197363"/>
                </a:lnTo>
                <a:lnTo>
                  <a:pt x="3742628" y="1233570"/>
                </a:lnTo>
                <a:lnTo>
                  <a:pt x="3713713" y="1268089"/>
                </a:lnTo>
                <a:lnTo>
                  <a:pt x="3682841" y="1300829"/>
                </a:lnTo>
                <a:lnTo>
                  <a:pt x="3650101" y="1331701"/>
                </a:lnTo>
                <a:lnTo>
                  <a:pt x="3615582" y="1360616"/>
                </a:lnTo>
                <a:lnTo>
                  <a:pt x="3579375" y="1387485"/>
                </a:lnTo>
                <a:lnTo>
                  <a:pt x="3541567" y="1412218"/>
                </a:lnTo>
                <a:lnTo>
                  <a:pt x="3502248" y="1434727"/>
                </a:lnTo>
                <a:lnTo>
                  <a:pt x="3461507" y="1454921"/>
                </a:lnTo>
                <a:lnTo>
                  <a:pt x="3419434" y="1472713"/>
                </a:lnTo>
                <a:lnTo>
                  <a:pt x="3376118" y="1488012"/>
                </a:lnTo>
                <a:lnTo>
                  <a:pt x="3331648" y="1500730"/>
                </a:lnTo>
                <a:lnTo>
                  <a:pt x="3286113" y="1510776"/>
                </a:lnTo>
                <a:lnTo>
                  <a:pt x="3239602" y="1518063"/>
                </a:lnTo>
                <a:lnTo>
                  <a:pt x="3192206" y="1522501"/>
                </a:lnTo>
                <a:lnTo>
                  <a:pt x="3144011" y="1524000"/>
                </a:lnTo>
                <a:lnTo>
                  <a:pt x="3095817" y="1522501"/>
                </a:lnTo>
                <a:lnTo>
                  <a:pt x="3048421" y="1518063"/>
                </a:lnTo>
                <a:lnTo>
                  <a:pt x="3001910" y="1510776"/>
                </a:lnTo>
                <a:lnTo>
                  <a:pt x="2956375" y="1500730"/>
                </a:lnTo>
                <a:lnTo>
                  <a:pt x="2911905" y="1488012"/>
                </a:lnTo>
                <a:lnTo>
                  <a:pt x="2868589" y="1472713"/>
                </a:lnTo>
                <a:lnTo>
                  <a:pt x="2826516" y="1454921"/>
                </a:lnTo>
                <a:lnTo>
                  <a:pt x="2785775" y="1434727"/>
                </a:lnTo>
                <a:lnTo>
                  <a:pt x="2746456" y="1412218"/>
                </a:lnTo>
                <a:lnTo>
                  <a:pt x="2708648" y="1387485"/>
                </a:lnTo>
                <a:lnTo>
                  <a:pt x="2672441" y="1360616"/>
                </a:lnTo>
                <a:lnTo>
                  <a:pt x="2637922" y="1331701"/>
                </a:lnTo>
                <a:lnTo>
                  <a:pt x="2605182" y="1300829"/>
                </a:lnTo>
                <a:lnTo>
                  <a:pt x="2574310" y="1268089"/>
                </a:lnTo>
                <a:lnTo>
                  <a:pt x="2545395" y="1233570"/>
                </a:lnTo>
                <a:lnTo>
                  <a:pt x="2518526" y="1197363"/>
                </a:lnTo>
                <a:lnTo>
                  <a:pt x="2493793" y="1159555"/>
                </a:lnTo>
                <a:lnTo>
                  <a:pt x="2471284" y="1120236"/>
                </a:lnTo>
                <a:lnTo>
                  <a:pt x="2451090" y="1079495"/>
                </a:lnTo>
                <a:lnTo>
                  <a:pt x="2433298" y="1037422"/>
                </a:lnTo>
                <a:lnTo>
                  <a:pt x="2417999" y="994106"/>
                </a:lnTo>
                <a:lnTo>
                  <a:pt x="2405281" y="949636"/>
                </a:lnTo>
                <a:lnTo>
                  <a:pt x="2395235" y="904101"/>
                </a:lnTo>
                <a:lnTo>
                  <a:pt x="2387948" y="857590"/>
                </a:lnTo>
                <a:lnTo>
                  <a:pt x="2383510" y="810194"/>
                </a:lnTo>
                <a:lnTo>
                  <a:pt x="2382011" y="7620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71773" y="3329457"/>
            <a:ext cx="886460" cy="112268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dirty="0" sz="1600" spc="-20" b="1">
                <a:solidFill>
                  <a:srgbClr val="006FC0"/>
                </a:solidFill>
                <a:latin typeface="Noto Sans CJK HK"/>
                <a:cs typeface="Noto Sans CJK HK"/>
              </a:rPr>
              <a:t>2</a:t>
            </a:r>
            <a:endParaRPr sz="1600">
              <a:latin typeface="Noto Sans CJK HK"/>
              <a:cs typeface="Noto Sans CJK HK"/>
            </a:endParaRPr>
          </a:p>
          <a:p>
            <a:pPr algn="ctr" marL="12700" marR="5080">
              <a:lnSpc>
                <a:spcPct val="150000"/>
              </a:lnSpc>
            </a:pPr>
            <a:r>
              <a:rPr dirty="0" sz="1600" spc="-75" b="1">
                <a:solidFill>
                  <a:srgbClr val="404040"/>
                </a:solidFill>
                <a:latin typeface="Noto Sans CJK HK"/>
                <a:cs typeface="Noto Sans CJK HK"/>
              </a:rPr>
              <a:t>Free </a:t>
            </a:r>
            <a:r>
              <a:rPr dirty="0" sz="1600" spc="-60" b="1">
                <a:solidFill>
                  <a:srgbClr val="404040"/>
                </a:solidFill>
                <a:latin typeface="Noto Sans CJK HK"/>
                <a:cs typeface="Noto Sans CJK HK"/>
              </a:rPr>
              <a:t>use  </a:t>
            </a:r>
            <a:r>
              <a:rPr dirty="0" sz="1600" spc="-50" b="1">
                <a:solidFill>
                  <a:srgbClr val="404040"/>
                </a:solidFill>
                <a:latin typeface="Noto Sans CJK HK"/>
                <a:cs typeface="Noto Sans CJK HK"/>
              </a:rPr>
              <a:t>by</a:t>
            </a:r>
            <a:r>
              <a:rPr dirty="0" sz="1600" spc="12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600" spc="-45" b="1">
                <a:solidFill>
                  <a:srgbClr val="404040"/>
                </a:solidFill>
                <a:latin typeface="Noto Sans CJK HK"/>
                <a:cs typeface="Noto Sans CJK HK"/>
              </a:rPr>
              <a:t>grade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5432" y="3329457"/>
            <a:ext cx="961390" cy="112268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60"/>
              </a:spcBef>
            </a:pPr>
            <a:r>
              <a:rPr dirty="0" sz="1600" spc="-20" b="1">
                <a:solidFill>
                  <a:srgbClr val="006FC0"/>
                </a:solidFill>
                <a:latin typeface="Noto Sans CJK HK"/>
                <a:cs typeface="Noto Sans CJK HK"/>
              </a:rPr>
              <a:t>3</a:t>
            </a:r>
            <a:endParaRPr sz="1600">
              <a:latin typeface="Noto Sans CJK HK"/>
              <a:cs typeface="Noto Sans CJK HK"/>
            </a:endParaRPr>
          </a:p>
          <a:p>
            <a:pPr algn="ctr" marL="12065" marR="5080" indent="635">
              <a:lnSpc>
                <a:spcPct val="150000"/>
              </a:lnSpc>
            </a:pPr>
            <a:r>
              <a:rPr dirty="0" sz="1600" spc="-95" b="1">
                <a:solidFill>
                  <a:srgbClr val="404040"/>
                </a:solidFill>
                <a:latin typeface="Noto Sans CJK HK"/>
                <a:cs typeface="Noto Sans CJK HK"/>
              </a:rPr>
              <a:t>P</a:t>
            </a:r>
            <a:r>
              <a:rPr dirty="0" sz="1600" spc="-80" b="1">
                <a:solidFill>
                  <a:srgbClr val="404040"/>
                </a:solidFill>
                <a:latin typeface="Noto Sans CJK HK"/>
                <a:cs typeface="Noto Sans CJK HK"/>
              </a:rPr>
              <a:t>r</a:t>
            </a:r>
            <a:r>
              <a:rPr dirty="0" sz="1600" spc="-60" b="1">
                <a:solidFill>
                  <a:srgbClr val="404040"/>
                </a:solidFill>
                <a:latin typeface="Noto Sans CJK HK"/>
                <a:cs typeface="Noto Sans CJK HK"/>
              </a:rPr>
              <a:t>e</a:t>
            </a:r>
            <a:r>
              <a:rPr dirty="0" sz="1600" spc="60" b="1">
                <a:solidFill>
                  <a:srgbClr val="404040"/>
                </a:solidFill>
                <a:latin typeface="Noto Sans CJK HK"/>
                <a:cs typeface="Noto Sans CJK HK"/>
              </a:rPr>
              <a:t>-</a:t>
            </a:r>
            <a:r>
              <a:rPr dirty="0" sz="1600" spc="-20" b="1">
                <a:solidFill>
                  <a:srgbClr val="404040"/>
                </a:solidFill>
                <a:latin typeface="Noto Sans CJK HK"/>
                <a:cs typeface="Noto Sans CJK HK"/>
              </a:rPr>
              <a:t>o</a:t>
            </a:r>
            <a:r>
              <a:rPr dirty="0" sz="1600" spc="-90" b="1">
                <a:solidFill>
                  <a:srgbClr val="404040"/>
                </a:solidFill>
                <a:latin typeface="Noto Sans CJK HK"/>
                <a:cs typeface="Noto Sans CJK HK"/>
              </a:rPr>
              <a:t>r</a:t>
            </a:r>
            <a:r>
              <a:rPr dirty="0" sz="1600" spc="-45" b="1">
                <a:solidFill>
                  <a:srgbClr val="404040"/>
                </a:solidFill>
                <a:latin typeface="Noto Sans CJK HK"/>
                <a:cs typeface="Noto Sans CJK HK"/>
              </a:rPr>
              <a:t>d</a:t>
            </a:r>
            <a:r>
              <a:rPr dirty="0" sz="1600" spc="-45" b="1">
                <a:solidFill>
                  <a:srgbClr val="404040"/>
                </a:solidFill>
                <a:latin typeface="Noto Sans CJK HK"/>
                <a:cs typeface="Noto Sans CJK HK"/>
              </a:rPr>
              <a:t>e</a:t>
            </a:r>
            <a:r>
              <a:rPr dirty="0" sz="1600" spc="-50" b="1">
                <a:solidFill>
                  <a:srgbClr val="404040"/>
                </a:solidFill>
                <a:latin typeface="Noto Sans CJK HK"/>
                <a:cs typeface="Noto Sans CJK HK"/>
              </a:rPr>
              <a:t>r  </a:t>
            </a:r>
            <a:r>
              <a:rPr dirty="0" sz="1600" spc="-70" b="1">
                <a:solidFill>
                  <a:srgbClr val="404040"/>
                </a:solidFill>
                <a:latin typeface="Noto Sans CJK HK"/>
                <a:cs typeface="Noto Sans CJK HK"/>
              </a:rPr>
              <a:t>Rare</a:t>
            </a:r>
            <a:r>
              <a:rPr dirty="0" sz="1600" spc="13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600" spc="-65" b="1">
                <a:solidFill>
                  <a:srgbClr val="404040"/>
                </a:solidFill>
                <a:latin typeface="Noto Sans CJK HK"/>
                <a:cs typeface="Noto Sans CJK HK"/>
              </a:rPr>
              <a:t>item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8539" y="3329457"/>
            <a:ext cx="1218565" cy="112268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60"/>
              </a:spcBef>
            </a:pPr>
            <a:r>
              <a:rPr dirty="0" sz="1600" spc="-20" b="1">
                <a:solidFill>
                  <a:srgbClr val="006FC0"/>
                </a:solidFill>
                <a:latin typeface="Noto Sans CJK HK"/>
                <a:cs typeface="Noto Sans CJK HK"/>
              </a:rPr>
              <a:t>4</a:t>
            </a:r>
            <a:endParaRPr sz="1600">
              <a:latin typeface="Noto Sans CJK HK"/>
              <a:cs typeface="Noto Sans CJK HK"/>
            </a:endParaRPr>
          </a:p>
          <a:p>
            <a:pPr algn="ctr" marL="12700" marR="5080" indent="-1270">
              <a:lnSpc>
                <a:spcPct val="150000"/>
              </a:lnSpc>
            </a:pPr>
            <a:r>
              <a:rPr dirty="0" sz="1600" spc="-60" b="1">
                <a:solidFill>
                  <a:srgbClr val="404040"/>
                </a:solidFill>
                <a:latin typeface="Noto Sans CJK HK"/>
                <a:cs typeface="Noto Sans CJK HK"/>
              </a:rPr>
              <a:t>Governance  </a:t>
            </a:r>
            <a:r>
              <a:rPr dirty="0" sz="1600" spc="-95" b="1">
                <a:solidFill>
                  <a:srgbClr val="404040"/>
                </a:solidFill>
                <a:latin typeface="Noto Sans CJK HK"/>
                <a:cs typeface="Noto Sans CJK HK"/>
              </a:rPr>
              <a:t>Token</a:t>
            </a:r>
            <a:r>
              <a:rPr dirty="0" sz="1600" spc="12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-20" b="1">
                <a:solidFill>
                  <a:srgbClr val="404040"/>
                </a:solidFill>
                <a:latin typeface="Noto Sans CJK HK"/>
                <a:cs typeface="Noto Sans CJK HK"/>
              </a:rPr>
              <a:t>Airdrop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0" y="3160776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762000"/>
                </a:moveTo>
                <a:lnTo>
                  <a:pt x="1498" y="713805"/>
                </a:lnTo>
                <a:lnTo>
                  <a:pt x="5936" y="666409"/>
                </a:lnTo>
                <a:lnTo>
                  <a:pt x="13223" y="619898"/>
                </a:lnTo>
                <a:lnTo>
                  <a:pt x="23269" y="574363"/>
                </a:lnTo>
                <a:lnTo>
                  <a:pt x="35987" y="529893"/>
                </a:lnTo>
                <a:lnTo>
                  <a:pt x="51286" y="486577"/>
                </a:lnTo>
                <a:lnTo>
                  <a:pt x="69078" y="444504"/>
                </a:lnTo>
                <a:lnTo>
                  <a:pt x="89272" y="403763"/>
                </a:lnTo>
                <a:lnTo>
                  <a:pt x="111781" y="364444"/>
                </a:lnTo>
                <a:lnTo>
                  <a:pt x="136514" y="326636"/>
                </a:lnTo>
                <a:lnTo>
                  <a:pt x="163383" y="290429"/>
                </a:lnTo>
                <a:lnTo>
                  <a:pt x="192298" y="255910"/>
                </a:lnTo>
                <a:lnTo>
                  <a:pt x="223170" y="223170"/>
                </a:lnTo>
                <a:lnTo>
                  <a:pt x="255910" y="192298"/>
                </a:lnTo>
                <a:lnTo>
                  <a:pt x="290429" y="163383"/>
                </a:lnTo>
                <a:lnTo>
                  <a:pt x="326636" y="136514"/>
                </a:lnTo>
                <a:lnTo>
                  <a:pt x="364444" y="111781"/>
                </a:lnTo>
                <a:lnTo>
                  <a:pt x="403763" y="89272"/>
                </a:lnTo>
                <a:lnTo>
                  <a:pt x="444504" y="69078"/>
                </a:lnTo>
                <a:lnTo>
                  <a:pt x="486577" y="51286"/>
                </a:lnTo>
                <a:lnTo>
                  <a:pt x="529893" y="35987"/>
                </a:lnTo>
                <a:lnTo>
                  <a:pt x="574363" y="23269"/>
                </a:lnTo>
                <a:lnTo>
                  <a:pt x="619898" y="13223"/>
                </a:lnTo>
                <a:lnTo>
                  <a:pt x="666409" y="5936"/>
                </a:lnTo>
                <a:lnTo>
                  <a:pt x="713805" y="1498"/>
                </a:lnTo>
                <a:lnTo>
                  <a:pt x="762000" y="0"/>
                </a:lnTo>
                <a:lnTo>
                  <a:pt x="810194" y="1498"/>
                </a:lnTo>
                <a:lnTo>
                  <a:pt x="857590" y="5936"/>
                </a:lnTo>
                <a:lnTo>
                  <a:pt x="904101" y="13223"/>
                </a:lnTo>
                <a:lnTo>
                  <a:pt x="949636" y="23269"/>
                </a:lnTo>
                <a:lnTo>
                  <a:pt x="994106" y="35987"/>
                </a:lnTo>
                <a:lnTo>
                  <a:pt x="1037422" y="51286"/>
                </a:lnTo>
                <a:lnTo>
                  <a:pt x="1079495" y="69078"/>
                </a:lnTo>
                <a:lnTo>
                  <a:pt x="1120236" y="89272"/>
                </a:lnTo>
                <a:lnTo>
                  <a:pt x="1159555" y="111781"/>
                </a:lnTo>
                <a:lnTo>
                  <a:pt x="1197363" y="136514"/>
                </a:lnTo>
                <a:lnTo>
                  <a:pt x="1233570" y="163383"/>
                </a:lnTo>
                <a:lnTo>
                  <a:pt x="1268089" y="192298"/>
                </a:lnTo>
                <a:lnTo>
                  <a:pt x="1300829" y="223170"/>
                </a:lnTo>
                <a:lnTo>
                  <a:pt x="1331701" y="255910"/>
                </a:lnTo>
                <a:lnTo>
                  <a:pt x="1360616" y="290429"/>
                </a:lnTo>
                <a:lnTo>
                  <a:pt x="1387485" y="326636"/>
                </a:lnTo>
                <a:lnTo>
                  <a:pt x="1412218" y="364444"/>
                </a:lnTo>
                <a:lnTo>
                  <a:pt x="1434727" y="403763"/>
                </a:lnTo>
                <a:lnTo>
                  <a:pt x="1454921" y="444504"/>
                </a:lnTo>
                <a:lnTo>
                  <a:pt x="1472713" y="486577"/>
                </a:lnTo>
                <a:lnTo>
                  <a:pt x="1488012" y="529893"/>
                </a:lnTo>
                <a:lnTo>
                  <a:pt x="1500730" y="574363"/>
                </a:lnTo>
                <a:lnTo>
                  <a:pt x="1510776" y="619898"/>
                </a:lnTo>
                <a:lnTo>
                  <a:pt x="1518063" y="666409"/>
                </a:lnTo>
                <a:lnTo>
                  <a:pt x="1522501" y="713805"/>
                </a:lnTo>
                <a:lnTo>
                  <a:pt x="1524000" y="762000"/>
                </a:lnTo>
                <a:lnTo>
                  <a:pt x="1522501" y="810194"/>
                </a:lnTo>
                <a:lnTo>
                  <a:pt x="1518063" y="857590"/>
                </a:lnTo>
                <a:lnTo>
                  <a:pt x="1510776" y="904101"/>
                </a:lnTo>
                <a:lnTo>
                  <a:pt x="1500730" y="949636"/>
                </a:lnTo>
                <a:lnTo>
                  <a:pt x="1488012" y="994106"/>
                </a:lnTo>
                <a:lnTo>
                  <a:pt x="1472713" y="1037422"/>
                </a:lnTo>
                <a:lnTo>
                  <a:pt x="1454921" y="1079495"/>
                </a:lnTo>
                <a:lnTo>
                  <a:pt x="1434727" y="1120236"/>
                </a:lnTo>
                <a:lnTo>
                  <a:pt x="1412218" y="1159555"/>
                </a:lnTo>
                <a:lnTo>
                  <a:pt x="1387485" y="1197363"/>
                </a:lnTo>
                <a:lnTo>
                  <a:pt x="1360616" y="1233570"/>
                </a:lnTo>
                <a:lnTo>
                  <a:pt x="1331701" y="1268089"/>
                </a:lnTo>
                <a:lnTo>
                  <a:pt x="1300829" y="1300829"/>
                </a:lnTo>
                <a:lnTo>
                  <a:pt x="1268089" y="1331701"/>
                </a:lnTo>
                <a:lnTo>
                  <a:pt x="1233570" y="1360616"/>
                </a:lnTo>
                <a:lnTo>
                  <a:pt x="1197363" y="1387485"/>
                </a:lnTo>
                <a:lnTo>
                  <a:pt x="1159555" y="1412218"/>
                </a:lnTo>
                <a:lnTo>
                  <a:pt x="1120236" y="1434727"/>
                </a:lnTo>
                <a:lnTo>
                  <a:pt x="1079495" y="1454921"/>
                </a:lnTo>
                <a:lnTo>
                  <a:pt x="1037422" y="1472713"/>
                </a:lnTo>
                <a:lnTo>
                  <a:pt x="994106" y="1488012"/>
                </a:lnTo>
                <a:lnTo>
                  <a:pt x="949636" y="1500730"/>
                </a:lnTo>
                <a:lnTo>
                  <a:pt x="904101" y="1510776"/>
                </a:lnTo>
                <a:lnTo>
                  <a:pt x="857590" y="1518063"/>
                </a:lnTo>
                <a:lnTo>
                  <a:pt x="810194" y="1522501"/>
                </a:lnTo>
                <a:lnTo>
                  <a:pt x="762000" y="1524000"/>
                </a:lnTo>
                <a:lnTo>
                  <a:pt x="713805" y="1522501"/>
                </a:lnTo>
                <a:lnTo>
                  <a:pt x="666409" y="1518063"/>
                </a:lnTo>
                <a:lnTo>
                  <a:pt x="619898" y="1510776"/>
                </a:lnTo>
                <a:lnTo>
                  <a:pt x="574363" y="1500730"/>
                </a:lnTo>
                <a:lnTo>
                  <a:pt x="529893" y="1488012"/>
                </a:lnTo>
                <a:lnTo>
                  <a:pt x="486577" y="1472713"/>
                </a:lnTo>
                <a:lnTo>
                  <a:pt x="444504" y="1454921"/>
                </a:lnTo>
                <a:lnTo>
                  <a:pt x="403763" y="1434727"/>
                </a:lnTo>
                <a:lnTo>
                  <a:pt x="364444" y="1412218"/>
                </a:lnTo>
                <a:lnTo>
                  <a:pt x="326636" y="1387485"/>
                </a:lnTo>
                <a:lnTo>
                  <a:pt x="290429" y="1360616"/>
                </a:lnTo>
                <a:lnTo>
                  <a:pt x="255910" y="1331701"/>
                </a:lnTo>
                <a:lnTo>
                  <a:pt x="223170" y="1300829"/>
                </a:lnTo>
                <a:lnTo>
                  <a:pt x="192298" y="1268089"/>
                </a:lnTo>
                <a:lnTo>
                  <a:pt x="163383" y="1233570"/>
                </a:lnTo>
                <a:lnTo>
                  <a:pt x="136514" y="1197363"/>
                </a:lnTo>
                <a:lnTo>
                  <a:pt x="111781" y="1159555"/>
                </a:lnTo>
                <a:lnTo>
                  <a:pt x="89272" y="1120236"/>
                </a:lnTo>
                <a:lnTo>
                  <a:pt x="69078" y="1079495"/>
                </a:lnTo>
                <a:lnTo>
                  <a:pt x="51286" y="1037422"/>
                </a:lnTo>
                <a:lnTo>
                  <a:pt x="35987" y="994106"/>
                </a:lnTo>
                <a:lnTo>
                  <a:pt x="23269" y="949636"/>
                </a:lnTo>
                <a:lnTo>
                  <a:pt x="13223" y="904101"/>
                </a:lnTo>
                <a:lnTo>
                  <a:pt x="5936" y="857590"/>
                </a:lnTo>
                <a:lnTo>
                  <a:pt x="1498" y="810194"/>
                </a:lnTo>
                <a:lnTo>
                  <a:pt x="0" y="7620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407522" y="3329457"/>
            <a:ext cx="904875" cy="112268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dirty="0" sz="1600" spc="-20" b="1">
                <a:solidFill>
                  <a:srgbClr val="006FC0"/>
                </a:solidFill>
                <a:latin typeface="Noto Sans CJK HK"/>
                <a:cs typeface="Noto Sans CJK HK"/>
              </a:rPr>
              <a:t>5</a:t>
            </a:r>
            <a:endParaRPr sz="16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dirty="0" sz="1600" spc="30" b="1">
                <a:solidFill>
                  <a:srgbClr val="404040"/>
                </a:solidFill>
                <a:latin typeface="Noto Sans CJK HK"/>
                <a:cs typeface="Noto Sans CJK HK"/>
              </a:rPr>
              <a:t>DAO</a:t>
            </a:r>
            <a:endParaRPr sz="16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dirty="0" sz="1600" spc="-60" b="1">
                <a:solidFill>
                  <a:srgbClr val="404040"/>
                </a:solidFill>
                <a:latin typeface="Noto Sans CJK HK"/>
                <a:cs typeface="Noto Sans CJK HK"/>
              </a:rPr>
              <a:t>Eligibility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1640" y="4985765"/>
            <a:ext cx="16135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50000"/>
              </a:lnSpc>
              <a:spcBef>
                <a:spcPts val="100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 spc="-45" b="1">
                <a:solidFill>
                  <a:srgbClr val="404040"/>
                </a:solidFill>
                <a:latin typeface="Noto Sans CJK HK"/>
                <a:cs typeface="Noto Sans CJK HK"/>
              </a:rPr>
              <a:t>Staking </a:t>
            </a: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as museum  </a:t>
            </a:r>
            <a:r>
              <a:rPr dirty="0" sz="1200" spc="-55" b="1">
                <a:solidFill>
                  <a:srgbClr val="404040"/>
                </a:solidFill>
                <a:latin typeface="Noto Sans CJK HK"/>
                <a:cs typeface="Noto Sans CJK HK"/>
              </a:rPr>
              <a:t>etc.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3398" y="4985765"/>
            <a:ext cx="1860550" cy="1123315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20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 spc="-55" b="1">
                <a:solidFill>
                  <a:srgbClr val="404040"/>
                </a:solidFill>
                <a:latin typeface="Noto Sans CJK HK"/>
                <a:cs typeface="Noto Sans CJK HK"/>
              </a:rPr>
              <a:t>Platinum </a:t>
            </a:r>
            <a:r>
              <a:rPr dirty="0" sz="1200" spc="-80" b="1">
                <a:solidFill>
                  <a:srgbClr val="404040"/>
                </a:solidFill>
                <a:latin typeface="Noto Sans CJK HK"/>
                <a:cs typeface="Noto Sans CJK HK"/>
              </a:rPr>
              <a:t>: </a:t>
            </a: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over</a:t>
            </a:r>
            <a:r>
              <a:rPr dirty="0" sz="1200" spc="114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15" b="1">
                <a:solidFill>
                  <a:srgbClr val="404040"/>
                </a:solidFill>
                <a:latin typeface="Noto Sans CJK HK"/>
                <a:cs typeface="Noto Sans CJK HK"/>
              </a:rPr>
              <a:t>200M$</a:t>
            </a:r>
            <a:endParaRPr sz="1200">
              <a:latin typeface="Noto Sans CJK HK"/>
              <a:cs typeface="Noto Sans CJK HK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 spc="-25" b="1">
                <a:solidFill>
                  <a:srgbClr val="404040"/>
                </a:solidFill>
                <a:latin typeface="Noto Sans CJK HK"/>
                <a:cs typeface="Noto Sans CJK HK"/>
              </a:rPr>
              <a:t>Gold </a:t>
            </a:r>
            <a:r>
              <a:rPr dirty="0" sz="1200" spc="-80" b="1">
                <a:solidFill>
                  <a:srgbClr val="404040"/>
                </a:solidFill>
                <a:latin typeface="Noto Sans CJK HK"/>
                <a:cs typeface="Noto Sans CJK HK"/>
              </a:rPr>
              <a:t>: </a:t>
            </a: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over</a:t>
            </a:r>
            <a:r>
              <a:rPr dirty="0" sz="1200" spc="8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15" b="1">
                <a:solidFill>
                  <a:srgbClr val="404040"/>
                </a:solidFill>
                <a:latin typeface="Noto Sans CJK HK"/>
                <a:cs typeface="Noto Sans CJK HK"/>
              </a:rPr>
              <a:t>100M$</a:t>
            </a:r>
            <a:endParaRPr sz="1200">
              <a:latin typeface="Noto Sans CJK HK"/>
              <a:cs typeface="Noto Sans CJK HK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 spc="-55" b="1">
                <a:solidFill>
                  <a:srgbClr val="404040"/>
                </a:solidFill>
                <a:latin typeface="Noto Sans CJK HK"/>
                <a:cs typeface="Noto Sans CJK HK"/>
              </a:rPr>
              <a:t>Silver </a:t>
            </a:r>
            <a:r>
              <a:rPr dirty="0" sz="1200" spc="-80" b="1">
                <a:solidFill>
                  <a:srgbClr val="404040"/>
                </a:solidFill>
                <a:latin typeface="Noto Sans CJK HK"/>
                <a:cs typeface="Noto Sans CJK HK"/>
              </a:rPr>
              <a:t>: </a:t>
            </a: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over</a:t>
            </a:r>
            <a:r>
              <a:rPr dirty="0" sz="1200" spc="15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20" b="1">
                <a:solidFill>
                  <a:srgbClr val="404040"/>
                </a:solidFill>
                <a:latin typeface="Noto Sans CJK HK"/>
                <a:cs typeface="Noto Sans CJK HK"/>
              </a:rPr>
              <a:t>50M$</a:t>
            </a:r>
            <a:endParaRPr sz="1200">
              <a:latin typeface="Noto Sans CJK HK"/>
              <a:cs typeface="Noto Sans CJK HK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Bronze </a:t>
            </a:r>
            <a:r>
              <a:rPr dirty="0" sz="1200" spc="-80" b="1">
                <a:solidFill>
                  <a:srgbClr val="404040"/>
                </a:solidFill>
                <a:latin typeface="Noto Sans CJK HK"/>
                <a:cs typeface="Noto Sans CJK HK"/>
              </a:rPr>
              <a:t>: </a:t>
            </a: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over</a:t>
            </a:r>
            <a:r>
              <a:rPr dirty="0" sz="1200" spc="9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20" b="1">
                <a:solidFill>
                  <a:srgbClr val="404040"/>
                </a:solidFill>
                <a:latin typeface="Noto Sans CJK HK"/>
                <a:cs typeface="Noto Sans CJK HK"/>
              </a:rPr>
              <a:t>10M$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9075" y="4984093"/>
            <a:ext cx="1546860" cy="84836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15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 spc="-65" b="1">
                <a:solidFill>
                  <a:srgbClr val="404040"/>
                </a:solidFill>
                <a:latin typeface="Noto Sans CJK HK"/>
                <a:cs typeface="Noto Sans CJK HK"/>
              </a:rPr>
              <a:t>Joint </a:t>
            </a:r>
            <a:r>
              <a:rPr dirty="0" sz="1200" spc="-55" b="1">
                <a:solidFill>
                  <a:srgbClr val="404040"/>
                </a:solidFill>
                <a:latin typeface="Noto Sans CJK HK"/>
                <a:cs typeface="Noto Sans CJK HK"/>
              </a:rPr>
              <a:t>Purchase</a:t>
            </a:r>
            <a:r>
              <a:rPr dirty="0" sz="1200" spc="12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-20" b="1">
                <a:solidFill>
                  <a:srgbClr val="404040"/>
                </a:solidFill>
                <a:latin typeface="Noto Sans CJK HK"/>
                <a:cs typeface="Noto Sans CJK HK"/>
              </a:rPr>
              <a:t>of</a:t>
            </a:r>
            <a:endParaRPr sz="1200">
              <a:latin typeface="Noto Sans CJK HK"/>
              <a:cs typeface="Noto Sans CJK HK"/>
            </a:endParaRPr>
          </a:p>
          <a:p>
            <a:pPr marL="184785">
              <a:lnSpc>
                <a:spcPct val="100000"/>
              </a:lnSpc>
              <a:spcBef>
                <a:spcPts val="720"/>
              </a:spcBef>
            </a:pP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Limited</a:t>
            </a:r>
            <a:r>
              <a:rPr dirty="0" sz="1200" spc="14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-35" b="1">
                <a:solidFill>
                  <a:srgbClr val="404040"/>
                </a:solidFill>
                <a:latin typeface="Noto Sans CJK HK"/>
                <a:cs typeface="Noto Sans CJK HK"/>
              </a:rPr>
              <a:t>edition</a:t>
            </a:r>
            <a:endParaRPr sz="1200">
              <a:latin typeface="Noto Sans CJK HK"/>
              <a:cs typeface="Noto Sans CJK HK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 spc="-35" b="1">
                <a:solidFill>
                  <a:srgbClr val="404040"/>
                </a:solidFill>
                <a:latin typeface="Noto Sans CJK HK"/>
                <a:cs typeface="Noto Sans CJK HK"/>
              </a:rPr>
              <a:t>Global </a:t>
            </a: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Rare</a:t>
            </a:r>
            <a:r>
              <a:rPr dirty="0" sz="1200" spc="2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Figure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66456" y="4984093"/>
            <a:ext cx="1981200" cy="57404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15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Issue  </a:t>
            </a:r>
            <a:r>
              <a:rPr dirty="0" sz="1200" spc="-60" b="1">
                <a:solidFill>
                  <a:srgbClr val="404040"/>
                </a:solidFill>
                <a:latin typeface="Noto Sans CJK HK"/>
                <a:cs typeface="Noto Sans CJK HK"/>
              </a:rPr>
              <a:t>a  </a:t>
            </a: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self-Token</a:t>
            </a:r>
            <a:r>
              <a:rPr dirty="0" sz="1200" spc="3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and</a:t>
            </a:r>
            <a:endParaRPr sz="1200">
              <a:latin typeface="Noto Sans CJK HK"/>
              <a:cs typeface="Noto Sans CJK HK"/>
            </a:endParaRPr>
          </a:p>
          <a:p>
            <a:pPr marL="184785">
              <a:lnSpc>
                <a:spcPct val="100000"/>
              </a:lnSpc>
              <a:spcBef>
                <a:spcPts val="720"/>
              </a:spcBef>
            </a:pPr>
            <a:r>
              <a:rPr dirty="0" sz="1200" spc="-45" b="1">
                <a:solidFill>
                  <a:srgbClr val="404040"/>
                </a:solidFill>
                <a:latin typeface="Noto Sans CJK HK"/>
                <a:cs typeface="Noto Sans CJK HK"/>
              </a:rPr>
              <a:t>interlock  </a:t>
            </a: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when</a:t>
            </a:r>
            <a:r>
              <a:rPr dirty="0" sz="1200" spc="4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-275" b="1">
                <a:solidFill>
                  <a:srgbClr val="404040"/>
                </a:solidFill>
                <a:latin typeface="Noto Sans CJK HK"/>
                <a:cs typeface="Noto Sans CJK HK"/>
              </a:rPr>
              <a:t>it’s</a:t>
            </a:r>
            <a:r>
              <a:rPr dirty="0" sz="1200" spc="13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ready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90886" y="4984093"/>
            <a:ext cx="1935480" cy="57404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15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 spc="-55" b="1">
                <a:solidFill>
                  <a:srgbClr val="404040"/>
                </a:solidFill>
                <a:latin typeface="Noto Sans CJK HK"/>
                <a:cs typeface="Noto Sans CJK HK"/>
              </a:rPr>
              <a:t>Participate </a:t>
            </a:r>
            <a:r>
              <a:rPr dirty="0" sz="1200" spc="-45" b="1">
                <a:solidFill>
                  <a:srgbClr val="404040"/>
                </a:solidFill>
                <a:latin typeface="Noto Sans CJK HK"/>
                <a:cs typeface="Noto Sans CJK HK"/>
              </a:rPr>
              <a:t>in</a:t>
            </a:r>
            <a:r>
              <a:rPr dirty="0" sz="1200" spc="14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-45" b="1">
                <a:solidFill>
                  <a:srgbClr val="404040"/>
                </a:solidFill>
                <a:latin typeface="Noto Sans CJK HK"/>
                <a:cs typeface="Noto Sans CJK HK"/>
              </a:rPr>
              <a:t>additional</a:t>
            </a:r>
            <a:endParaRPr sz="1200">
              <a:latin typeface="Noto Sans CJK HK"/>
              <a:cs typeface="Noto Sans CJK HK"/>
            </a:endParaRPr>
          </a:p>
          <a:p>
            <a:pPr marL="184785">
              <a:lnSpc>
                <a:spcPct val="100000"/>
              </a:lnSpc>
              <a:spcBef>
                <a:spcPts val="720"/>
              </a:spcBef>
            </a:pP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projects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15661" y="1236725"/>
            <a:ext cx="2380615" cy="422275"/>
          </a:xfrm>
          <a:custGeom>
            <a:avLst/>
            <a:gdLst/>
            <a:ahLst/>
            <a:cxnLst/>
            <a:rect l="l" t="t" r="r" b="b"/>
            <a:pathLst>
              <a:path w="2380615" h="422275">
                <a:moveTo>
                  <a:pt x="0" y="211074"/>
                </a:moveTo>
                <a:lnTo>
                  <a:pt x="5573" y="162672"/>
                </a:lnTo>
                <a:lnTo>
                  <a:pt x="21451" y="118243"/>
                </a:lnTo>
                <a:lnTo>
                  <a:pt x="46366" y="79052"/>
                </a:lnTo>
                <a:lnTo>
                  <a:pt x="79052" y="46366"/>
                </a:lnTo>
                <a:lnTo>
                  <a:pt x="118243" y="21451"/>
                </a:lnTo>
                <a:lnTo>
                  <a:pt x="162672" y="5573"/>
                </a:lnTo>
                <a:lnTo>
                  <a:pt x="211074" y="0"/>
                </a:lnTo>
                <a:lnTo>
                  <a:pt x="2169414" y="0"/>
                </a:lnTo>
                <a:lnTo>
                  <a:pt x="2217815" y="5573"/>
                </a:lnTo>
                <a:lnTo>
                  <a:pt x="2262244" y="21451"/>
                </a:lnTo>
                <a:lnTo>
                  <a:pt x="2301435" y="46366"/>
                </a:lnTo>
                <a:lnTo>
                  <a:pt x="2334121" y="79052"/>
                </a:lnTo>
                <a:lnTo>
                  <a:pt x="2359036" y="118243"/>
                </a:lnTo>
                <a:lnTo>
                  <a:pt x="2374914" y="162672"/>
                </a:lnTo>
                <a:lnTo>
                  <a:pt x="2380488" y="211074"/>
                </a:lnTo>
                <a:lnTo>
                  <a:pt x="2374914" y="259475"/>
                </a:lnTo>
                <a:lnTo>
                  <a:pt x="2359036" y="303904"/>
                </a:lnTo>
                <a:lnTo>
                  <a:pt x="2334121" y="343095"/>
                </a:lnTo>
                <a:lnTo>
                  <a:pt x="2301435" y="375781"/>
                </a:lnTo>
                <a:lnTo>
                  <a:pt x="2262244" y="400696"/>
                </a:lnTo>
                <a:lnTo>
                  <a:pt x="2217815" y="416574"/>
                </a:lnTo>
                <a:lnTo>
                  <a:pt x="2169414" y="422148"/>
                </a:lnTo>
                <a:lnTo>
                  <a:pt x="211074" y="422148"/>
                </a:lnTo>
                <a:lnTo>
                  <a:pt x="162672" y="416574"/>
                </a:lnTo>
                <a:lnTo>
                  <a:pt x="118243" y="400696"/>
                </a:lnTo>
                <a:lnTo>
                  <a:pt x="79052" y="375781"/>
                </a:lnTo>
                <a:lnTo>
                  <a:pt x="46366" y="343095"/>
                </a:lnTo>
                <a:lnTo>
                  <a:pt x="21451" y="303904"/>
                </a:lnTo>
                <a:lnTo>
                  <a:pt x="5573" y="259475"/>
                </a:lnTo>
                <a:lnTo>
                  <a:pt x="0" y="211074"/>
                </a:lnTo>
                <a:close/>
              </a:path>
            </a:pathLst>
          </a:custGeom>
          <a:ln w="254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252465" y="1307337"/>
            <a:ext cx="17068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 b="1">
                <a:solidFill>
                  <a:srgbClr val="404040"/>
                </a:solidFill>
                <a:latin typeface="Noto Sans CJK HK"/>
                <a:cs typeface="Noto Sans CJK HK"/>
              </a:rPr>
              <a:t>HOLDER</a:t>
            </a:r>
            <a:r>
              <a:rPr dirty="0" sz="1600" spc="17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600" spc="-70" b="1">
                <a:solidFill>
                  <a:srgbClr val="404040"/>
                </a:solidFill>
                <a:latin typeface="Noto Sans CJK HK"/>
                <a:cs typeface="Noto Sans CJK HK"/>
              </a:rPr>
              <a:t>BENEFIT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95400" y="1658111"/>
            <a:ext cx="9601835" cy="1503680"/>
          </a:xfrm>
          <a:custGeom>
            <a:avLst/>
            <a:gdLst/>
            <a:ahLst/>
            <a:cxnLst/>
            <a:rect l="l" t="t" r="r" b="b"/>
            <a:pathLst>
              <a:path w="9601835" h="1503680">
                <a:moveTo>
                  <a:pt x="9601327" y="1426972"/>
                </a:moveTo>
                <a:lnTo>
                  <a:pt x="9569577" y="1426972"/>
                </a:lnTo>
                <a:lnTo>
                  <a:pt x="9569577" y="757936"/>
                </a:lnTo>
                <a:lnTo>
                  <a:pt x="9569577" y="745236"/>
                </a:lnTo>
                <a:lnTo>
                  <a:pt x="7188327" y="745236"/>
                </a:lnTo>
                <a:lnTo>
                  <a:pt x="4816729" y="745236"/>
                </a:lnTo>
                <a:lnTo>
                  <a:pt x="4816729" y="0"/>
                </a:lnTo>
                <a:lnTo>
                  <a:pt x="4803267" y="0"/>
                </a:lnTo>
                <a:lnTo>
                  <a:pt x="4798784" y="745236"/>
                </a:lnTo>
                <a:lnTo>
                  <a:pt x="2413762" y="745236"/>
                </a:lnTo>
                <a:lnTo>
                  <a:pt x="31750" y="745236"/>
                </a:lnTo>
                <a:lnTo>
                  <a:pt x="31750" y="1426972"/>
                </a:lnTo>
                <a:lnTo>
                  <a:pt x="0" y="1426972"/>
                </a:lnTo>
                <a:lnTo>
                  <a:pt x="38100" y="1503172"/>
                </a:lnTo>
                <a:lnTo>
                  <a:pt x="69850" y="1439672"/>
                </a:lnTo>
                <a:lnTo>
                  <a:pt x="76200" y="1426972"/>
                </a:lnTo>
                <a:lnTo>
                  <a:pt x="44450" y="1426972"/>
                </a:lnTo>
                <a:lnTo>
                  <a:pt x="44450" y="757936"/>
                </a:lnTo>
                <a:lnTo>
                  <a:pt x="2413762" y="757936"/>
                </a:lnTo>
                <a:lnTo>
                  <a:pt x="2413762" y="1426972"/>
                </a:lnTo>
                <a:lnTo>
                  <a:pt x="2382012" y="1426972"/>
                </a:lnTo>
                <a:lnTo>
                  <a:pt x="2420112" y="1503172"/>
                </a:lnTo>
                <a:lnTo>
                  <a:pt x="2451862" y="1439672"/>
                </a:lnTo>
                <a:lnTo>
                  <a:pt x="2458212" y="1426972"/>
                </a:lnTo>
                <a:lnTo>
                  <a:pt x="2426462" y="1426972"/>
                </a:lnTo>
                <a:lnTo>
                  <a:pt x="2426462" y="757936"/>
                </a:lnTo>
                <a:lnTo>
                  <a:pt x="4798707" y="757936"/>
                </a:lnTo>
                <a:lnTo>
                  <a:pt x="4794694" y="1426883"/>
                </a:lnTo>
                <a:lnTo>
                  <a:pt x="4763008" y="1426718"/>
                </a:lnTo>
                <a:lnTo>
                  <a:pt x="4800600" y="1503172"/>
                </a:lnTo>
                <a:lnTo>
                  <a:pt x="4832820" y="1439672"/>
                </a:lnTo>
                <a:lnTo>
                  <a:pt x="4839208" y="1427099"/>
                </a:lnTo>
                <a:lnTo>
                  <a:pt x="4807407" y="1426946"/>
                </a:lnTo>
                <a:lnTo>
                  <a:pt x="4811407" y="757936"/>
                </a:lnTo>
                <a:lnTo>
                  <a:pt x="4815967" y="757936"/>
                </a:lnTo>
                <a:lnTo>
                  <a:pt x="4816729" y="757936"/>
                </a:lnTo>
                <a:lnTo>
                  <a:pt x="7175627" y="757936"/>
                </a:lnTo>
                <a:lnTo>
                  <a:pt x="7175627" y="1426972"/>
                </a:lnTo>
                <a:lnTo>
                  <a:pt x="7143877" y="1426972"/>
                </a:lnTo>
                <a:lnTo>
                  <a:pt x="7181977" y="1503172"/>
                </a:lnTo>
                <a:lnTo>
                  <a:pt x="7213727" y="1439672"/>
                </a:lnTo>
                <a:lnTo>
                  <a:pt x="7220077" y="1426972"/>
                </a:lnTo>
                <a:lnTo>
                  <a:pt x="7188327" y="1426972"/>
                </a:lnTo>
                <a:lnTo>
                  <a:pt x="7188327" y="757936"/>
                </a:lnTo>
                <a:lnTo>
                  <a:pt x="9556877" y="757936"/>
                </a:lnTo>
                <a:lnTo>
                  <a:pt x="9556877" y="1426972"/>
                </a:lnTo>
                <a:lnTo>
                  <a:pt x="9525127" y="1426972"/>
                </a:lnTo>
                <a:lnTo>
                  <a:pt x="9563227" y="1503172"/>
                </a:lnTo>
                <a:lnTo>
                  <a:pt x="9594977" y="1439672"/>
                </a:lnTo>
                <a:lnTo>
                  <a:pt x="9601327" y="142697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85216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635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1" y="585977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 h="0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67288" y="135636"/>
              <a:ext cx="1048511" cy="380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292" y="1028697"/>
              <a:ext cx="12141707" cy="5829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6200" y="1054606"/>
              <a:ext cx="12039600" cy="57470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292" y="659879"/>
              <a:ext cx="12141708" cy="3962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200" y="685800"/>
              <a:ext cx="12039600" cy="2941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317230" y="715518"/>
              <a:ext cx="1971039" cy="228600"/>
            </a:xfrm>
            <a:custGeom>
              <a:avLst/>
              <a:gdLst/>
              <a:ahLst/>
              <a:cxnLst/>
              <a:rect l="l" t="t" r="r" b="b"/>
              <a:pathLst>
                <a:path w="1971040" h="228600">
                  <a:moveTo>
                    <a:pt x="0" y="228600"/>
                  </a:moveTo>
                  <a:lnTo>
                    <a:pt x="1970531" y="228600"/>
                  </a:lnTo>
                  <a:lnTo>
                    <a:pt x="1970531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510349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000000"/>
                </a:solidFill>
                <a:latin typeface="Noto Sans CJK HK"/>
                <a:cs typeface="Noto Sans CJK HK"/>
              </a:rPr>
              <a:t>5-4	</a:t>
            </a:r>
            <a:r>
              <a:rPr dirty="0" sz="1800" spc="55">
                <a:solidFill>
                  <a:srgbClr val="000000"/>
                </a:solidFill>
              </a:rPr>
              <a:t>NFT</a:t>
            </a:r>
            <a:r>
              <a:rPr dirty="0" sz="1800" spc="-170">
                <a:solidFill>
                  <a:srgbClr val="000000"/>
                </a:solidFill>
              </a:rPr>
              <a:t> </a:t>
            </a:r>
            <a:r>
              <a:rPr dirty="0" sz="1800" spc="80">
                <a:solidFill>
                  <a:srgbClr val="000000"/>
                </a:solidFill>
              </a:rPr>
              <a:t>MARKETPLACE</a:t>
            </a:r>
            <a:r>
              <a:rPr dirty="0" sz="1800" spc="-175">
                <a:solidFill>
                  <a:srgbClr val="000000"/>
                </a:solidFill>
              </a:rPr>
              <a:t> </a:t>
            </a:r>
            <a:r>
              <a:rPr dirty="0" sz="1800" spc="30">
                <a:solidFill>
                  <a:srgbClr val="000000"/>
                </a:solidFill>
              </a:rPr>
              <a:t>RANKING</a:t>
            </a:r>
            <a:r>
              <a:rPr dirty="0" sz="1800" spc="-170">
                <a:solidFill>
                  <a:srgbClr val="000000"/>
                </a:solidFill>
              </a:rPr>
              <a:t> </a:t>
            </a:r>
            <a:r>
              <a:rPr dirty="0" sz="1800" spc="-65">
                <a:solidFill>
                  <a:srgbClr val="2E5496"/>
                </a:solidFill>
              </a:rPr>
              <a:t>2022.08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525" y="0"/>
            <a:ext cx="12209145" cy="6858000"/>
            <a:chOff x="-13525" y="0"/>
            <a:chExt cx="12209145" cy="6858000"/>
          </a:xfrm>
        </p:grpSpPr>
        <p:sp>
          <p:nvSpPr>
            <p:cNvPr id="3" name="object 3"/>
            <p:cNvSpPr/>
            <p:nvPr/>
          </p:nvSpPr>
          <p:spPr>
            <a:xfrm>
              <a:off x="316991" y="1004316"/>
              <a:ext cx="2763012" cy="17586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2900" y="1030224"/>
              <a:ext cx="2660904" cy="16565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28188" y="1004315"/>
              <a:ext cx="2816351" cy="1755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54095" y="1030224"/>
              <a:ext cx="2714244" cy="1653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6991" y="2718816"/>
              <a:ext cx="2763012" cy="17571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2900" y="2744723"/>
              <a:ext cx="2660904" cy="16550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28188" y="2720339"/>
              <a:ext cx="2811780" cy="17556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54095" y="2746248"/>
              <a:ext cx="2709672" cy="16535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339840" y="1004316"/>
              <a:ext cx="5585460" cy="34716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365747" y="1033272"/>
              <a:ext cx="1466088" cy="16535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91628" y="1033272"/>
              <a:ext cx="1522476" cy="16535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156192" y="1030224"/>
              <a:ext cx="1524000" cy="16565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365747" y="2746248"/>
              <a:ext cx="2482596" cy="165353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518647" y="1033272"/>
              <a:ext cx="1330452" cy="16535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919971" y="2746248"/>
              <a:ext cx="2929128" cy="16535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3661" y="4511802"/>
              <a:ext cx="5420995" cy="399415"/>
            </a:xfrm>
            <a:custGeom>
              <a:avLst/>
              <a:gdLst/>
              <a:ahLst/>
              <a:cxnLst/>
              <a:rect l="l" t="t" r="r" b="b"/>
              <a:pathLst>
                <a:path w="5420995" h="399414">
                  <a:moveTo>
                    <a:pt x="0" y="199644"/>
                  </a:moveTo>
                  <a:lnTo>
                    <a:pt x="5272" y="153875"/>
                  </a:lnTo>
                  <a:lnTo>
                    <a:pt x="20291" y="111856"/>
                  </a:lnTo>
                  <a:lnTo>
                    <a:pt x="43859" y="74787"/>
                  </a:lnTo>
                  <a:lnTo>
                    <a:pt x="74776" y="43867"/>
                  </a:lnTo>
                  <a:lnTo>
                    <a:pt x="111845" y="20296"/>
                  </a:lnTo>
                  <a:lnTo>
                    <a:pt x="153867" y="5274"/>
                  </a:lnTo>
                  <a:lnTo>
                    <a:pt x="199644" y="0"/>
                  </a:lnTo>
                  <a:lnTo>
                    <a:pt x="5221224" y="0"/>
                  </a:lnTo>
                  <a:lnTo>
                    <a:pt x="5266992" y="5274"/>
                  </a:lnTo>
                  <a:lnTo>
                    <a:pt x="5309011" y="20296"/>
                  </a:lnTo>
                  <a:lnTo>
                    <a:pt x="5346080" y="43867"/>
                  </a:lnTo>
                  <a:lnTo>
                    <a:pt x="5377000" y="74787"/>
                  </a:lnTo>
                  <a:lnTo>
                    <a:pt x="5400571" y="111856"/>
                  </a:lnTo>
                  <a:lnTo>
                    <a:pt x="5415593" y="153875"/>
                  </a:lnTo>
                  <a:lnTo>
                    <a:pt x="5420868" y="199644"/>
                  </a:lnTo>
                  <a:lnTo>
                    <a:pt x="5415593" y="245412"/>
                  </a:lnTo>
                  <a:lnTo>
                    <a:pt x="5400571" y="287431"/>
                  </a:lnTo>
                  <a:lnTo>
                    <a:pt x="5377000" y="324500"/>
                  </a:lnTo>
                  <a:lnTo>
                    <a:pt x="5346080" y="355420"/>
                  </a:lnTo>
                  <a:lnTo>
                    <a:pt x="5309011" y="378991"/>
                  </a:lnTo>
                  <a:lnTo>
                    <a:pt x="5266992" y="394013"/>
                  </a:lnTo>
                  <a:lnTo>
                    <a:pt x="5221224" y="399288"/>
                  </a:lnTo>
                  <a:lnTo>
                    <a:pt x="199644" y="399288"/>
                  </a:lnTo>
                  <a:lnTo>
                    <a:pt x="153867" y="394013"/>
                  </a:lnTo>
                  <a:lnTo>
                    <a:pt x="111845" y="378991"/>
                  </a:lnTo>
                  <a:lnTo>
                    <a:pt x="74776" y="355420"/>
                  </a:lnTo>
                  <a:lnTo>
                    <a:pt x="43859" y="324500"/>
                  </a:lnTo>
                  <a:lnTo>
                    <a:pt x="20291" y="287431"/>
                  </a:lnTo>
                  <a:lnTo>
                    <a:pt x="5272" y="245412"/>
                  </a:lnTo>
                  <a:lnTo>
                    <a:pt x="0" y="199644"/>
                  </a:lnTo>
                  <a:close/>
                </a:path>
              </a:pathLst>
            </a:custGeom>
            <a:ln w="254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366509" y="4511802"/>
              <a:ext cx="5483860" cy="399415"/>
            </a:xfrm>
            <a:custGeom>
              <a:avLst/>
              <a:gdLst/>
              <a:ahLst/>
              <a:cxnLst/>
              <a:rect l="l" t="t" r="r" b="b"/>
              <a:pathLst>
                <a:path w="5483859" h="399414">
                  <a:moveTo>
                    <a:pt x="0" y="199644"/>
                  </a:moveTo>
                  <a:lnTo>
                    <a:pt x="5274" y="153875"/>
                  </a:lnTo>
                  <a:lnTo>
                    <a:pt x="20296" y="111856"/>
                  </a:lnTo>
                  <a:lnTo>
                    <a:pt x="43867" y="74787"/>
                  </a:lnTo>
                  <a:lnTo>
                    <a:pt x="74787" y="43867"/>
                  </a:lnTo>
                  <a:lnTo>
                    <a:pt x="111856" y="20296"/>
                  </a:lnTo>
                  <a:lnTo>
                    <a:pt x="153875" y="5274"/>
                  </a:lnTo>
                  <a:lnTo>
                    <a:pt x="199643" y="0"/>
                  </a:lnTo>
                  <a:lnTo>
                    <a:pt x="5283708" y="0"/>
                  </a:lnTo>
                  <a:lnTo>
                    <a:pt x="5329476" y="5274"/>
                  </a:lnTo>
                  <a:lnTo>
                    <a:pt x="5371495" y="20296"/>
                  </a:lnTo>
                  <a:lnTo>
                    <a:pt x="5408564" y="43867"/>
                  </a:lnTo>
                  <a:lnTo>
                    <a:pt x="5439484" y="74787"/>
                  </a:lnTo>
                  <a:lnTo>
                    <a:pt x="5463055" y="111856"/>
                  </a:lnTo>
                  <a:lnTo>
                    <a:pt x="5478077" y="153875"/>
                  </a:lnTo>
                  <a:lnTo>
                    <a:pt x="5483351" y="199644"/>
                  </a:lnTo>
                  <a:lnTo>
                    <a:pt x="5478077" y="245412"/>
                  </a:lnTo>
                  <a:lnTo>
                    <a:pt x="5463055" y="287431"/>
                  </a:lnTo>
                  <a:lnTo>
                    <a:pt x="5439484" y="324500"/>
                  </a:lnTo>
                  <a:lnTo>
                    <a:pt x="5408564" y="355420"/>
                  </a:lnTo>
                  <a:lnTo>
                    <a:pt x="5371495" y="378991"/>
                  </a:lnTo>
                  <a:lnTo>
                    <a:pt x="5329476" y="394013"/>
                  </a:lnTo>
                  <a:lnTo>
                    <a:pt x="5283708" y="399288"/>
                  </a:lnTo>
                  <a:lnTo>
                    <a:pt x="199643" y="399288"/>
                  </a:lnTo>
                  <a:lnTo>
                    <a:pt x="153875" y="394013"/>
                  </a:lnTo>
                  <a:lnTo>
                    <a:pt x="111856" y="378991"/>
                  </a:lnTo>
                  <a:lnTo>
                    <a:pt x="74787" y="355420"/>
                  </a:lnTo>
                  <a:lnTo>
                    <a:pt x="43867" y="324500"/>
                  </a:lnTo>
                  <a:lnTo>
                    <a:pt x="20296" y="287431"/>
                  </a:lnTo>
                  <a:lnTo>
                    <a:pt x="5274" y="245412"/>
                  </a:lnTo>
                  <a:lnTo>
                    <a:pt x="0" y="199644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916939" y="4609287"/>
            <a:ext cx="42799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 b="1">
                <a:solidFill>
                  <a:srgbClr val="404040"/>
                </a:solidFill>
                <a:latin typeface="Noto Sans CJK HK"/>
                <a:cs typeface="Noto Sans CJK HK"/>
              </a:rPr>
              <a:t>Use </a:t>
            </a:r>
            <a:r>
              <a:rPr dirty="0" sz="1200" spc="-15" b="1">
                <a:solidFill>
                  <a:srgbClr val="404040"/>
                </a:solidFill>
                <a:latin typeface="Noto Sans CJK HK"/>
                <a:cs typeface="Noto Sans CJK HK"/>
              </a:rPr>
              <a:t>of </a:t>
            </a:r>
            <a:r>
              <a:rPr dirty="0" sz="1200" spc="-45" b="1">
                <a:solidFill>
                  <a:srgbClr val="404040"/>
                </a:solidFill>
                <a:latin typeface="Noto Sans CJK HK"/>
                <a:cs typeface="Noto Sans CJK HK"/>
              </a:rPr>
              <a:t>space </a:t>
            </a: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such </a:t>
            </a: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as </a:t>
            </a:r>
            <a:r>
              <a:rPr dirty="0" sz="1200" spc="-60" b="1">
                <a:solidFill>
                  <a:srgbClr val="404040"/>
                </a:solidFill>
                <a:latin typeface="Noto Sans CJK HK"/>
                <a:cs typeface="Noto Sans CJK HK"/>
              </a:rPr>
              <a:t>a </a:t>
            </a: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cafe </a:t>
            </a:r>
            <a:r>
              <a:rPr dirty="0" sz="1200" spc="-20" b="1">
                <a:solidFill>
                  <a:srgbClr val="404040"/>
                </a:solidFill>
                <a:latin typeface="Noto Sans CJK HK"/>
                <a:cs typeface="Noto Sans CJK HK"/>
              </a:rPr>
              <a:t>for </a:t>
            </a:r>
            <a:r>
              <a:rPr dirty="0" sz="1200" spc="-45" b="1">
                <a:solidFill>
                  <a:srgbClr val="404040"/>
                </a:solidFill>
                <a:latin typeface="Noto Sans CJK HK"/>
                <a:cs typeface="Noto Sans CJK HK"/>
              </a:rPr>
              <a:t>sculpture </a:t>
            </a:r>
            <a:r>
              <a:rPr dirty="0" sz="1200" spc="60" b="1">
                <a:solidFill>
                  <a:srgbClr val="404040"/>
                </a:solidFill>
                <a:latin typeface="Noto Sans CJK HK"/>
                <a:cs typeface="Noto Sans CJK HK"/>
              </a:rPr>
              <a:t>/ </a:t>
            </a:r>
            <a:r>
              <a:rPr dirty="0" sz="1200" spc="-35" b="1">
                <a:solidFill>
                  <a:srgbClr val="404040"/>
                </a:solidFill>
                <a:latin typeface="Noto Sans CJK HK"/>
                <a:cs typeface="Noto Sans CJK HK"/>
              </a:rPr>
              <a:t>painting</a:t>
            </a:r>
            <a:r>
              <a:rPr dirty="0" sz="1200" spc="7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works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62140" y="4603242"/>
            <a:ext cx="52927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IP </a:t>
            </a:r>
            <a:r>
              <a:rPr dirty="0" sz="1200" spc="-45" b="1">
                <a:solidFill>
                  <a:srgbClr val="404040"/>
                </a:solidFill>
                <a:latin typeface="Noto Sans CJK HK"/>
                <a:cs typeface="Noto Sans CJK HK"/>
              </a:rPr>
              <a:t>commercialization </a:t>
            </a:r>
            <a:r>
              <a:rPr dirty="0" sz="1200" spc="-20" b="1">
                <a:solidFill>
                  <a:srgbClr val="404040"/>
                </a:solidFill>
                <a:latin typeface="Noto Sans CJK HK"/>
                <a:cs typeface="Noto Sans CJK HK"/>
              </a:rPr>
              <a:t>of </a:t>
            </a:r>
            <a:r>
              <a:rPr dirty="0" sz="1200" spc="-45" b="1">
                <a:solidFill>
                  <a:srgbClr val="404040"/>
                </a:solidFill>
                <a:latin typeface="Noto Sans CJK HK"/>
                <a:cs typeface="Noto Sans CJK HK"/>
              </a:rPr>
              <a:t>illustration </a:t>
            </a:r>
            <a:r>
              <a:rPr dirty="0" sz="1200" spc="60" b="1">
                <a:solidFill>
                  <a:srgbClr val="404040"/>
                </a:solidFill>
                <a:latin typeface="Noto Sans CJK HK"/>
                <a:cs typeface="Noto Sans CJK HK"/>
              </a:rPr>
              <a:t>/ </a:t>
            </a:r>
            <a:r>
              <a:rPr dirty="0" sz="1200" spc="-55" b="1">
                <a:solidFill>
                  <a:srgbClr val="404040"/>
                </a:solidFill>
                <a:latin typeface="Noto Sans CJK HK"/>
                <a:cs typeface="Noto Sans CJK HK"/>
              </a:rPr>
              <a:t>work character </a:t>
            </a:r>
            <a:r>
              <a:rPr dirty="0" sz="1200" spc="-40" b="1">
                <a:solidFill>
                  <a:srgbClr val="404040"/>
                </a:solidFill>
                <a:latin typeface="Noto Sans CJK HK"/>
                <a:cs typeface="Noto Sans CJK HK"/>
              </a:rPr>
              <a:t>games, </a:t>
            </a:r>
            <a:r>
              <a:rPr dirty="0" sz="1200" spc="-35" b="1">
                <a:solidFill>
                  <a:srgbClr val="404040"/>
                </a:solidFill>
                <a:latin typeface="Noto Sans CJK HK"/>
                <a:cs typeface="Noto Sans CJK HK"/>
              </a:rPr>
              <a:t>figures,</a:t>
            </a:r>
            <a:r>
              <a:rPr dirty="0" sz="1200" spc="-2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-55" b="1">
                <a:solidFill>
                  <a:srgbClr val="404040"/>
                </a:solidFill>
                <a:latin typeface="Noto Sans CJK HK"/>
                <a:cs typeface="Noto Sans CJK HK"/>
              </a:rPr>
              <a:t>etc.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99410" y="5703570"/>
            <a:ext cx="6395085" cy="521334"/>
          </a:xfrm>
          <a:custGeom>
            <a:avLst/>
            <a:gdLst/>
            <a:ahLst/>
            <a:cxnLst/>
            <a:rect l="l" t="t" r="r" b="b"/>
            <a:pathLst>
              <a:path w="6395084" h="521335">
                <a:moveTo>
                  <a:pt x="0" y="113182"/>
                </a:moveTo>
                <a:lnTo>
                  <a:pt x="8893" y="69126"/>
                </a:lnTo>
                <a:lnTo>
                  <a:pt x="33146" y="33150"/>
                </a:lnTo>
                <a:lnTo>
                  <a:pt x="69115" y="8894"/>
                </a:lnTo>
                <a:lnTo>
                  <a:pt x="113156" y="0"/>
                </a:lnTo>
                <a:lnTo>
                  <a:pt x="6281546" y="0"/>
                </a:lnTo>
                <a:lnTo>
                  <a:pt x="6325588" y="8894"/>
                </a:lnTo>
                <a:lnTo>
                  <a:pt x="6361557" y="33150"/>
                </a:lnTo>
                <a:lnTo>
                  <a:pt x="6385810" y="69126"/>
                </a:lnTo>
                <a:lnTo>
                  <a:pt x="6394704" y="113182"/>
                </a:lnTo>
                <a:lnTo>
                  <a:pt x="6394704" y="408025"/>
                </a:lnTo>
                <a:lnTo>
                  <a:pt x="6385810" y="452081"/>
                </a:lnTo>
                <a:lnTo>
                  <a:pt x="6361557" y="488057"/>
                </a:lnTo>
                <a:lnTo>
                  <a:pt x="6325588" y="512313"/>
                </a:lnTo>
                <a:lnTo>
                  <a:pt x="6281546" y="521207"/>
                </a:lnTo>
                <a:lnTo>
                  <a:pt x="113156" y="521207"/>
                </a:lnTo>
                <a:lnTo>
                  <a:pt x="69115" y="512313"/>
                </a:lnTo>
                <a:lnTo>
                  <a:pt x="33146" y="488057"/>
                </a:lnTo>
                <a:lnTo>
                  <a:pt x="8893" y="452081"/>
                </a:lnTo>
                <a:lnTo>
                  <a:pt x="0" y="408025"/>
                </a:lnTo>
                <a:lnTo>
                  <a:pt x="0" y="113182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973451" y="5856833"/>
            <a:ext cx="6247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 b="1">
                <a:solidFill>
                  <a:srgbClr val="404040"/>
                </a:solidFill>
                <a:latin typeface="Noto Sans CJK HK"/>
                <a:cs typeface="Noto Sans CJK HK"/>
              </a:rPr>
              <a:t>Positioning </a:t>
            </a: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as </a:t>
            </a:r>
            <a:r>
              <a:rPr dirty="0" sz="1200" spc="-60" b="1">
                <a:solidFill>
                  <a:srgbClr val="404040"/>
                </a:solidFill>
                <a:latin typeface="Noto Sans CJK HK"/>
                <a:cs typeface="Noto Sans CJK HK"/>
              </a:rPr>
              <a:t>a </a:t>
            </a: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culture </a:t>
            </a:r>
            <a:r>
              <a:rPr dirty="0" sz="1200" spc="-20" b="1">
                <a:solidFill>
                  <a:srgbClr val="404040"/>
                </a:solidFill>
                <a:latin typeface="Noto Sans CJK HK"/>
                <a:cs typeface="Noto Sans CJK HK"/>
              </a:rPr>
              <a:t>of </a:t>
            </a:r>
            <a:r>
              <a:rPr dirty="0" sz="1200" spc="-45" b="1">
                <a:solidFill>
                  <a:srgbClr val="404040"/>
                </a:solidFill>
                <a:latin typeface="Noto Sans CJK HK"/>
                <a:cs typeface="Noto Sans CJK HK"/>
              </a:rPr>
              <a:t>the </a:t>
            </a:r>
            <a:r>
              <a:rPr dirty="0" sz="1200" spc="-55" b="1">
                <a:solidFill>
                  <a:srgbClr val="404040"/>
                </a:solidFill>
                <a:latin typeface="Noto Sans CJK HK"/>
                <a:cs typeface="Noto Sans CJK HK"/>
              </a:rPr>
              <a:t>masses, </a:t>
            </a:r>
            <a:r>
              <a:rPr dirty="0" sz="1200" spc="-35" b="1">
                <a:solidFill>
                  <a:srgbClr val="404040"/>
                </a:solidFill>
                <a:latin typeface="Noto Sans CJK HK"/>
                <a:cs typeface="Noto Sans CJK HK"/>
              </a:rPr>
              <a:t>not </a:t>
            </a:r>
            <a:r>
              <a:rPr dirty="0" sz="1200" spc="-45" b="1">
                <a:solidFill>
                  <a:srgbClr val="404040"/>
                </a:solidFill>
                <a:latin typeface="Noto Sans CJK HK"/>
                <a:cs typeface="Noto Sans CJK HK"/>
              </a:rPr>
              <a:t>the </a:t>
            </a: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culture </a:t>
            </a:r>
            <a:r>
              <a:rPr dirty="0" sz="1200" spc="-20" b="1">
                <a:solidFill>
                  <a:srgbClr val="404040"/>
                </a:solidFill>
                <a:latin typeface="Noto Sans CJK HK"/>
                <a:cs typeface="Noto Sans CJK HK"/>
              </a:rPr>
              <a:t>of </a:t>
            </a:r>
            <a:r>
              <a:rPr dirty="0" sz="1200" spc="-60" b="1">
                <a:solidFill>
                  <a:srgbClr val="404040"/>
                </a:solidFill>
                <a:latin typeface="Noto Sans CJK HK"/>
                <a:cs typeface="Noto Sans CJK HK"/>
              </a:rPr>
              <a:t>a </a:t>
            </a:r>
            <a:r>
              <a:rPr dirty="0" sz="1200" spc="-50" b="1">
                <a:solidFill>
                  <a:srgbClr val="404040"/>
                </a:solidFill>
                <a:latin typeface="Noto Sans CJK HK"/>
                <a:cs typeface="Noto Sans CJK HK"/>
              </a:rPr>
              <a:t>particular </a:t>
            </a:r>
            <a:r>
              <a:rPr dirty="0" sz="1200" spc="-55" b="1">
                <a:solidFill>
                  <a:srgbClr val="404040"/>
                </a:solidFill>
                <a:latin typeface="Noto Sans CJK HK"/>
                <a:cs typeface="Noto Sans CJK HK"/>
              </a:rPr>
              <a:t>class </a:t>
            </a:r>
            <a:r>
              <a:rPr dirty="0" sz="1200" spc="-20" b="1">
                <a:solidFill>
                  <a:srgbClr val="404040"/>
                </a:solidFill>
                <a:latin typeface="Noto Sans CJK HK"/>
                <a:cs typeface="Noto Sans CJK HK"/>
              </a:rPr>
              <a:t>of</a:t>
            </a:r>
            <a:r>
              <a:rPr dirty="0" sz="1200" spc="204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200" spc="-35" b="1">
                <a:solidFill>
                  <a:srgbClr val="404040"/>
                </a:solidFill>
                <a:latin typeface="Noto Sans CJK HK"/>
                <a:cs typeface="Noto Sans CJK HK"/>
              </a:rPr>
              <a:t>experts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32329" y="4911089"/>
            <a:ext cx="6941184" cy="1091565"/>
          </a:xfrm>
          <a:custGeom>
            <a:avLst/>
            <a:gdLst/>
            <a:ahLst/>
            <a:cxnLst/>
            <a:rect l="l" t="t" r="r" b="b"/>
            <a:pathLst>
              <a:path w="6941184" h="1091564">
                <a:moveTo>
                  <a:pt x="431165" y="0"/>
                </a:moveTo>
                <a:lnTo>
                  <a:pt x="412115" y="0"/>
                </a:lnTo>
                <a:lnTo>
                  <a:pt x="412115" y="447929"/>
                </a:lnTo>
                <a:lnTo>
                  <a:pt x="0" y="447929"/>
                </a:lnTo>
                <a:lnTo>
                  <a:pt x="0" y="1062913"/>
                </a:lnTo>
                <a:lnTo>
                  <a:pt x="161925" y="1062913"/>
                </a:lnTo>
                <a:lnTo>
                  <a:pt x="161925" y="1091488"/>
                </a:lnTo>
                <a:lnTo>
                  <a:pt x="219075" y="1062913"/>
                </a:lnTo>
                <a:lnTo>
                  <a:pt x="238125" y="1053388"/>
                </a:lnTo>
                <a:lnTo>
                  <a:pt x="219075" y="1043863"/>
                </a:lnTo>
                <a:lnTo>
                  <a:pt x="161925" y="1015288"/>
                </a:lnTo>
                <a:lnTo>
                  <a:pt x="161925" y="1043863"/>
                </a:lnTo>
                <a:lnTo>
                  <a:pt x="19050" y="1043863"/>
                </a:lnTo>
                <a:lnTo>
                  <a:pt x="19050" y="466979"/>
                </a:lnTo>
                <a:lnTo>
                  <a:pt x="431165" y="466979"/>
                </a:lnTo>
                <a:lnTo>
                  <a:pt x="431165" y="447929"/>
                </a:lnTo>
                <a:lnTo>
                  <a:pt x="431165" y="0"/>
                </a:lnTo>
                <a:close/>
              </a:path>
              <a:path w="6941184" h="1091564">
                <a:moveTo>
                  <a:pt x="6940804" y="447929"/>
                </a:moveTo>
                <a:lnTo>
                  <a:pt x="6485382" y="447929"/>
                </a:lnTo>
                <a:lnTo>
                  <a:pt x="6485382" y="0"/>
                </a:lnTo>
                <a:lnTo>
                  <a:pt x="6466332" y="0"/>
                </a:lnTo>
                <a:lnTo>
                  <a:pt x="6466332" y="466979"/>
                </a:lnTo>
                <a:lnTo>
                  <a:pt x="6921754" y="466979"/>
                </a:lnTo>
                <a:lnTo>
                  <a:pt x="6921754" y="1043863"/>
                </a:lnTo>
                <a:lnTo>
                  <a:pt x="6769354" y="1043863"/>
                </a:lnTo>
                <a:lnTo>
                  <a:pt x="6769354" y="1015288"/>
                </a:lnTo>
                <a:lnTo>
                  <a:pt x="6693154" y="1053388"/>
                </a:lnTo>
                <a:lnTo>
                  <a:pt x="6769354" y="1091488"/>
                </a:lnTo>
                <a:lnTo>
                  <a:pt x="6769354" y="1062913"/>
                </a:lnTo>
                <a:lnTo>
                  <a:pt x="6940804" y="1062913"/>
                </a:lnTo>
                <a:lnTo>
                  <a:pt x="6940804" y="1053388"/>
                </a:lnTo>
                <a:lnTo>
                  <a:pt x="6940804" y="1043863"/>
                </a:lnTo>
                <a:lnTo>
                  <a:pt x="6940804" y="466979"/>
                </a:lnTo>
                <a:lnTo>
                  <a:pt x="6940804" y="44792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3980" y="197357"/>
            <a:ext cx="512127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0555" algn="l"/>
              </a:tabLst>
            </a:pPr>
            <a:r>
              <a:rPr dirty="0" sz="2000" spc="15" b="1">
                <a:solidFill>
                  <a:srgbClr val="000000"/>
                </a:solidFill>
                <a:latin typeface="Noto Sans CJK HK"/>
                <a:cs typeface="Noto Sans CJK HK"/>
              </a:rPr>
              <a:t>5-5	</a:t>
            </a: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165">
                <a:solidFill>
                  <a:srgbClr val="000000"/>
                </a:solidFill>
              </a:rPr>
              <a:t> </a:t>
            </a:r>
            <a:r>
              <a:rPr dirty="0" sz="1800" spc="55">
                <a:solidFill>
                  <a:srgbClr val="000000"/>
                </a:solidFill>
              </a:rPr>
              <a:t>NFT</a:t>
            </a:r>
            <a:r>
              <a:rPr dirty="0" sz="1800" spc="-170">
                <a:solidFill>
                  <a:srgbClr val="000000"/>
                </a:solidFill>
              </a:rPr>
              <a:t> </a:t>
            </a:r>
            <a:r>
              <a:rPr dirty="0" sz="1800" spc="80">
                <a:solidFill>
                  <a:srgbClr val="000000"/>
                </a:solidFill>
              </a:rPr>
              <a:t>MARKETPLACE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-35">
                <a:solidFill>
                  <a:srgbClr val="000000"/>
                </a:solidFill>
              </a:rPr>
              <a:t>DISTINCTION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04040" y="6569456"/>
            <a:ext cx="1098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solidFill>
                  <a:srgbClr val="888888"/>
                </a:solidFill>
                <a:latin typeface="BM DoHyeon"/>
                <a:cs typeface="BM DoHyeon"/>
              </a:rPr>
              <a:t>2</a:t>
            </a:r>
            <a:endParaRPr sz="1200">
              <a:latin typeface="BM DoHyeon"/>
              <a:cs typeface="BM DoHyeo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80232" y="932726"/>
            <a:ext cx="5052060" cy="4300855"/>
            <a:chOff x="3380232" y="932726"/>
            <a:chExt cx="5052060" cy="4300855"/>
          </a:xfrm>
        </p:grpSpPr>
        <p:sp>
          <p:nvSpPr>
            <p:cNvPr id="4" name="object 4"/>
            <p:cNvSpPr/>
            <p:nvPr/>
          </p:nvSpPr>
          <p:spPr>
            <a:xfrm>
              <a:off x="4344162" y="2172461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1524000"/>
                  </a:moveTo>
                  <a:lnTo>
                    <a:pt x="753" y="1475624"/>
                  </a:lnTo>
                  <a:lnTo>
                    <a:pt x="2998" y="1427625"/>
                  </a:lnTo>
                  <a:lnTo>
                    <a:pt x="6713" y="1380024"/>
                  </a:lnTo>
                  <a:lnTo>
                    <a:pt x="11874" y="1332843"/>
                  </a:lnTo>
                  <a:lnTo>
                    <a:pt x="18461" y="1286104"/>
                  </a:lnTo>
                  <a:lnTo>
                    <a:pt x="26450" y="1239831"/>
                  </a:lnTo>
                  <a:lnTo>
                    <a:pt x="35820" y="1194045"/>
                  </a:lnTo>
                  <a:lnTo>
                    <a:pt x="46547" y="1148768"/>
                  </a:lnTo>
                  <a:lnTo>
                    <a:pt x="58610" y="1104024"/>
                  </a:lnTo>
                  <a:lnTo>
                    <a:pt x="71986" y="1059834"/>
                  </a:lnTo>
                  <a:lnTo>
                    <a:pt x="86653" y="1016220"/>
                  </a:lnTo>
                  <a:lnTo>
                    <a:pt x="102589" y="973206"/>
                  </a:lnTo>
                  <a:lnTo>
                    <a:pt x="119770" y="930812"/>
                  </a:lnTo>
                  <a:lnTo>
                    <a:pt x="138176" y="889062"/>
                  </a:lnTo>
                  <a:lnTo>
                    <a:pt x="157784" y="847979"/>
                  </a:lnTo>
                  <a:lnTo>
                    <a:pt x="178570" y="807583"/>
                  </a:lnTo>
                  <a:lnTo>
                    <a:pt x="200514" y="767898"/>
                  </a:lnTo>
                  <a:lnTo>
                    <a:pt x="223593" y="728945"/>
                  </a:lnTo>
                  <a:lnTo>
                    <a:pt x="247783" y="690748"/>
                  </a:lnTo>
                  <a:lnTo>
                    <a:pt x="273064" y="653329"/>
                  </a:lnTo>
                  <a:lnTo>
                    <a:pt x="299412" y="616709"/>
                  </a:lnTo>
                  <a:lnTo>
                    <a:pt x="326806" y="580911"/>
                  </a:lnTo>
                  <a:lnTo>
                    <a:pt x="355223" y="545958"/>
                  </a:lnTo>
                  <a:lnTo>
                    <a:pt x="384641" y="511872"/>
                  </a:lnTo>
                  <a:lnTo>
                    <a:pt x="415037" y="478674"/>
                  </a:lnTo>
                  <a:lnTo>
                    <a:pt x="446389" y="446389"/>
                  </a:lnTo>
                  <a:lnTo>
                    <a:pt x="478674" y="415037"/>
                  </a:lnTo>
                  <a:lnTo>
                    <a:pt x="511872" y="384641"/>
                  </a:lnTo>
                  <a:lnTo>
                    <a:pt x="545958" y="355223"/>
                  </a:lnTo>
                  <a:lnTo>
                    <a:pt x="580911" y="326806"/>
                  </a:lnTo>
                  <a:lnTo>
                    <a:pt x="616709" y="299412"/>
                  </a:lnTo>
                  <a:lnTo>
                    <a:pt x="653329" y="273064"/>
                  </a:lnTo>
                  <a:lnTo>
                    <a:pt x="690748" y="247783"/>
                  </a:lnTo>
                  <a:lnTo>
                    <a:pt x="728945" y="223593"/>
                  </a:lnTo>
                  <a:lnTo>
                    <a:pt x="767898" y="200514"/>
                  </a:lnTo>
                  <a:lnTo>
                    <a:pt x="807583" y="178570"/>
                  </a:lnTo>
                  <a:lnTo>
                    <a:pt x="847979" y="157784"/>
                  </a:lnTo>
                  <a:lnTo>
                    <a:pt x="889062" y="138176"/>
                  </a:lnTo>
                  <a:lnTo>
                    <a:pt x="930812" y="119770"/>
                  </a:lnTo>
                  <a:lnTo>
                    <a:pt x="973206" y="102589"/>
                  </a:lnTo>
                  <a:lnTo>
                    <a:pt x="1016220" y="86653"/>
                  </a:lnTo>
                  <a:lnTo>
                    <a:pt x="1059834" y="71986"/>
                  </a:lnTo>
                  <a:lnTo>
                    <a:pt x="1104024" y="58610"/>
                  </a:lnTo>
                  <a:lnTo>
                    <a:pt x="1148768" y="46547"/>
                  </a:lnTo>
                  <a:lnTo>
                    <a:pt x="1194045" y="35820"/>
                  </a:lnTo>
                  <a:lnTo>
                    <a:pt x="1239831" y="26450"/>
                  </a:lnTo>
                  <a:lnTo>
                    <a:pt x="1286104" y="18461"/>
                  </a:lnTo>
                  <a:lnTo>
                    <a:pt x="1332843" y="11874"/>
                  </a:lnTo>
                  <a:lnTo>
                    <a:pt x="1380024" y="6713"/>
                  </a:lnTo>
                  <a:lnTo>
                    <a:pt x="1427625" y="2998"/>
                  </a:lnTo>
                  <a:lnTo>
                    <a:pt x="1475624" y="753"/>
                  </a:lnTo>
                  <a:lnTo>
                    <a:pt x="1524000" y="0"/>
                  </a:lnTo>
                  <a:lnTo>
                    <a:pt x="1572375" y="753"/>
                  </a:lnTo>
                  <a:lnTo>
                    <a:pt x="1620374" y="2998"/>
                  </a:lnTo>
                  <a:lnTo>
                    <a:pt x="1667975" y="6713"/>
                  </a:lnTo>
                  <a:lnTo>
                    <a:pt x="1715156" y="11874"/>
                  </a:lnTo>
                  <a:lnTo>
                    <a:pt x="1761895" y="18461"/>
                  </a:lnTo>
                  <a:lnTo>
                    <a:pt x="1808168" y="26450"/>
                  </a:lnTo>
                  <a:lnTo>
                    <a:pt x="1853954" y="35820"/>
                  </a:lnTo>
                  <a:lnTo>
                    <a:pt x="1899231" y="46547"/>
                  </a:lnTo>
                  <a:lnTo>
                    <a:pt x="1943975" y="58610"/>
                  </a:lnTo>
                  <a:lnTo>
                    <a:pt x="1988165" y="71986"/>
                  </a:lnTo>
                  <a:lnTo>
                    <a:pt x="2031779" y="86653"/>
                  </a:lnTo>
                  <a:lnTo>
                    <a:pt x="2074793" y="102589"/>
                  </a:lnTo>
                  <a:lnTo>
                    <a:pt x="2117187" y="119770"/>
                  </a:lnTo>
                  <a:lnTo>
                    <a:pt x="2158937" y="138176"/>
                  </a:lnTo>
                  <a:lnTo>
                    <a:pt x="2200020" y="157784"/>
                  </a:lnTo>
                  <a:lnTo>
                    <a:pt x="2240416" y="178570"/>
                  </a:lnTo>
                  <a:lnTo>
                    <a:pt x="2280101" y="200514"/>
                  </a:lnTo>
                  <a:lnTo>
                    <a:pt x="2319054" y="223593"/>
                  </a:lnTo>
                  <a:lnTo>
                    <a:pt x="2357251" y="247783"/>
                  </a:lnTo>
                  <a:lnTo>
                    <a:pt x="2394670" y="273064"/>
                  </a:lnTo>
                  <a:lnTo>
                    <a:pt x="2431290" y="299412"/>
                  </a:lnTo>
                  <a:lnTo>
                    <a:pt x="2467088" y="326806"/>
                  </a:lnTo>
                  <a:lnTo>
                    <a:pt x="2502041" y="355223"/>
                  </a:lnTo>
                  <a:lnTo>
                    <a:pt x="2536127" y="384641"/>
                  </a:lnTo>
                  <a:lnTo>
                    <a:pt x="2569325" y="415037"/>
                  </a:lnTo>
                  <a:lnTo>
                    <a:pt x="2601610" y="446389"/>
                  </a:lnTo>
                  <a:lnTo>
                    <a:pt x="2632962" y="478674"/>
                  </a:lnTo>
                  <a:lnTo>
                    <a:pt x="2663358" y="511872"/>
                  </a:lnTo>
                  <a:lnTo>
                    <a:pt x="2692776" y="545958"/>
                  </a:lnTo>
                  <a:lnTo>
                    <a:pt x="2721193" y="580911"/>
                  </a:lnTo>
                  <a:lnTo>
                    <a:pt x="2748587" y="616709"/>
                  </a:lnTo>
                  <a:lnTo>
                    <a:pt x="2774935" y="653329"/>
                  </a:lnTo>
                  <a:lnTo>
                    <a:pt x="2800216" y="690748"/>
                  </a:lnTo>
                  <a:lnTo>
                    <a:pt x="2824406" y="728945"/>
                  </a:lnTo>
                  <a:lnTo>
                    <a:pt x="2847485" y="767898"/>
                  </a:lnTo>
                  <a:lnTo>
                    <a:pt x="2869429" y="807583"/>
                  </a:lnTo>
                  <a:lnTo>
                    <a:pt x="2890215" y="847979"/>
                  </a:lnTo>
                  <a:lnTo>
                    <a:pt x="2909823" y="889062"/>
                  </a:lnTo>
                  <a:lnTo>
                    <a:pt x="2928229" y="930812"/>
                  </a:lnTo>
                  <a:lnTo>
                    <a:pt x="2945410" y="973206"/>
                  </a:lnTo>
                  <a:lnTo>
                    <a:pt x="2961346" y="1016220"/>
                  </a:lnTo>
                  <a:lnTo>
                    <a:pt x="2976013" y="1059834"/>
                  </a:lnTo>
                  <a:lnTo>
                    <a:pt x="2989389" y="1104024"/>
                  </a:lnTo>
                  <a:lnTo>
                    <a:pt x="3001452" y="1148768"/>
                  </a:lnTo>
                  <a:lnTo>
                    <a:pt x="3012179" y="1194045"/>
                  </a:lnTo>
                  <a:lnTo>
                    <a:pt x="3021549" y="1239831"/>
                  </a:lnTo>
                  <a:lnTo>
                    <a:pt x="3029538" y="1286104"/>
                  </a:lnTo>
                  <a:lnTo>
                    <a:pt x="3036125" y="1332843"/>
                  </a:lnTo>
                  <a:lnTo>
                    <a:pt x="3041286" y="1380024"/>
                  </a:lnTo>
                  <a:lnTo>
                    <a:pt x="3045001" y="1427625"/>
                  </a:lnTo>
                  <a:lnTo>
                    <a:pt x="3047246" y="1475624"/>
                  </a:lnTo>
                  <a:lnTo>
                    <a:pt x="3047999" y="1524000"/>
                  </a:lnTo>
                  <a:lnTo>
                    <a:pt x="3047246" y="1572375"/>
                  </a:lnTo>
                  <a:lnTo>
                    <a:pt x="3045001" y="1620374"/>
                  </a:lnTo>
                  <a:lnTo>
                    <a:pt x="3041286" y="1667975"/>
                  </a:lnTo>
                  <a:lnTo>
                    <a:pt x="3036125" y="1715156"/>
                  </a:lnTo>
                  <a:lnTo>
                    <a:pt x="3029538" y="1761895"/>
                  </a:lnTo>
                  <a:lnTo>
                    <a:pt x="3021549" y="1808168"/>
                  </a:lnTo>
                  <a:lnTo>
                    <a:pt x="3012179" y="1853954"/>
                  </a:lnTo>
                  <a:lnTo>
                    <a:pt x="3001452" y="1899231"/>
                  </a:lnTo>
                  <a:lnTo>
                    <a:pt x="2989389" y="1943975"/>
                  </a:lnTo>
                  <a:lnTo>
                    <a:pt x="2976013" y="1988165"/>
                  </a:lnTo>
                  <a:lnTo>
                    <a:pt x="2961346" y="2031779"/>
                  </a:lnTo>
                  <a:lnTo>
                    <a:pt x="2945410" y="2074793"/>
                  </a:lnTo>
                  <a:lnTo>
                    <a:pt x="2928229" y="2117187"/>
                  </a:lnTo>
                  <a:lnTo>
                    <a:pt x="2909823" y="2158937"/>
                  </a:lnTo>
                  <a:lnTo>
                    <a:pt x="2890215" y="2200020"/>
                  </a:lnTo>
                  <a:lnTo>
                    <a:pt x="2869429" y="2240416"/>
                  </a:lnTo>
                  <a:lnTo>
                    <a:pt x="2847485" y="2280101"/>
                  </a:lnTo>
                  <a:lnTo>
                    <a:pt x="2824406" y="2319054"/>
                  </a:lnTo>
                  <a:lnTo>
                    <a:pt x="2800216" y="2357251"/>
                  </a:lnTo>
                  <a:lnTo>
                    <a:pt x="2774935" y="2394670"/>
                  </a:lnTo>
                  <a:lnTo>
                    <a:pt x="2748587" y="2431290"/>
                  </a:lnTo>
                  <a:lnTo>
                    <a:pt x="2721193" y="2467088"/>
                  </a:lnTo>
                  <a:lnTo>
                    <a:pt x="2692776" y="2502041"/>
                  </a:lnTo>
                  <a:lnTo>
                    <a:pt x="2663358" y="2536127"/>
                  </a:lnTo>
                  <a:lnTo>
                    <a:pt x="2632962" y="2569325"/>
                  </a:lnTo>
                  <a:lnTo>
                    <a:pt x="2601610" y="2601610"/>
                  </a:lnTo>
                  <a:lnTo>
                    <a:pt x="2569325" y="2632962"/>
                  </a:lnTo>
                  <a:lnTo>
                    <a:pt x="2536127" y="2663358"/>
                  </a:lnTo>
                  <a:lnTo>
                    <a:pt x="2502041" y="2692776"/>
                  </a:lnTo>
                  <a:lnTo>
                    <a:pt x="2467088" y="2721193"/>
                  </a:lnTo>
                  <a:lnTo>
                    <a:pt x="2431290" y="2748587"/>
                  </a:lnTo>
                  <a:lnTo>
                    <a:pt x="2394670" y="2774935"/>
                  </a:lnTo>
                  <a:lnTo>
                    <a:pt x="2357251" y="2800216"/>
                  </a:lnTo>
                  <a:lnTo>
                    <a:pt x="2319054" y="2824406"/>
                  </a:lnTo>
                  <a:lnTo>
                    <a:pt x="2280101" y="2847485"/>
                  </a:lnTo>
                  <a:lnTo>
                    <a:pt x="2240416" y="2869429"/>
                  </a:lnTo>
                  <a:lnTo>
                    <a:pt x="2200020" y="2890215"/>
                  </a:lnTo>
                  <a:lnTo>
                    <a:pt x="2158937" y="2909823"/>
                  </a:lnTo>
                  <a:lnTo>
                    <a:pt x="2117187" y="2928229"/>
                  </a:lnTo>
                  <a:lnTo>
                    <a:pt x="2074793" y="2945410"/>
                  </a:lnTo>
                  <a:lnTo>
                    <a:pt x="2031779" y="2961346"/>
                  </a:lnTo>
                  <a:lnTo>
                    <a:pt x="1988165" y="2976013"/>
                  </a:lnTo>
                  <a:lnTo>
                    <a:pt x="1943975" y="2989389"/>
                  </a:lnTo>
                  <a:lnTo>
                    <a:pt x="1899231" y="3001452"/>
                  </a:lnTo>
                  <a:lnTo>
                    <a:pt x="1853954" y="3012179"/>
                  </a:lnTo>
                  <a:lnTo>
                    <a:pt x="1808168" y="3021549"/>
                  </a:lnTo>
                  <a:lnTo>
                    <a:pt x="1761895" y="3029538"/>
                  </a:lnTo>
                  <a:lnTo>
                    <a:pt x="1715156" y="3036125"/>
                  </a:lnTo>
                  <a:lnTo>
                    <a:pt x="1667975" y="3041286"/>
                  </a:lnTo>
                  <a:lnTo>
                    <a:pt x="1620374" y="3045001"/>
                  </a:lnTo>
                  <a:lnTo>
                    <a:pt x="1572375" y="3047246"/>
                  </a:lnTo>
                  <a:lnTo>
                    <a:pt x="1524000" y="3048000"/>
                  </a:lnTo>
                  <a:lnTo>
                    <a:pt x="1475624" y="3047246"/>
                  </a:lnTo>
                  <a:lnTo>
                    <a:pt x="1427625" y="3045001"/>
                  </a:lnTo>
                  <a:lnTo>
                    <a:pt x="1380024" y="3041286"/>
                  </a:lnTo>
                  <a:lnTo>
                    <a:pt x="1332843" y="3036125"/>
                  </a:lnTo>
                  <a:lnTo>
                    <a:pt x="1286104" y="3029538"/>
                  </a:lnTo>
                  <a:lnTo>
                    <a:pt x="1239831" y="3021549"/>
                  </a:lnTo>
                  <a:lnTo>
                    <a:pt x="1194045" y="3012179"/>
                  </a:lnTo>
                  <a:lnTo>
                    <a:pt x="1148768" y="3001452"/>
                  </a:lnTo>
                  <a:lnTo>
                    <a:pt x="1104024" y="2989389"/>
                  </a:lnTo>
                  <a:lnTo>
                    <a:pt x="1059834" y="2976013"/>
                  </a:lnTo>
                  <a:lnTo>
                    <a:pt x="1016220" y="2961346"/>
                  </a:lnTo>
                  <a:lnTo>
                    <a:pt x="973206" y="2945410"/>
                  </a:lnTo>
                  <a:lnTo>
                    <a:pt x="930812" y="2928229"/>
                  </a:lnTo>
                  <a:lnTo>
                    <a:pt x="889062" y="2909823"/>
                  </a:lnTo>
                  <a:lnTo>
                    <a:pt x="847979" y="2890215"/>
                  </a:lnTo>
                  <a:lnTo>
                    <a:pt x="807583" y="2869429"/>
                  </a:lnTo>
                  <a:lnTo>
                    <a:pt x="767898" y="2847485"/>
                  </a:lnTo>
                  <a:lnTo>
                    <a:pt x="728945" y="2824406"/>
                  </a:lnTo>
                  <a:lnTo>
                    <a:pt x="690748" y="2800216"/>
                  </a:lnTo>
                  <a:lnTo>
                    <a:pt x="653329" y="2774935"/>
                  </a:lnTo>
                  <a:lnTo>
                    <a:pt x="616709" y="2748587"/>
                  </a:lnTo>
                  <a:lnTo>
                    <a:pt x="580911" y="2721193"/>
                  </a:lnTo>
                  <a:lnTo>
                    <a:pt x="545958" y="2692776"/>
                  </a:lnTo>
                  <a:lnTo>
                    <a:pt x="511872" y="2663358"/>
                  </a:lnTo>
                  <a:lnTo>
                    <a:pt x="478674" y="2632962"/>
                  </a:lnTo>
                  <a:lnTo>
                    <a:pt x="446389" y="2601610"/>
                  </a:lnTo>
                  <a:lnTo>
                    <a:pt x="415037" y="2569325"/>
                  </a:lnTo>
                  <a:lnTo>
                    <a:pt x="384641" y="2536127"/>
                  </a:lnTo>
                  <a:lnTo>
                    <a:pt x="355223" y="2502041"/>
                  </a:lnTo>
                  <a:lnTo>
                    <a:pt x="326806" y="2467088"/>
                  </a:lnTo>
                  <a:lnTo>
                    <a:pt x="299412" y="2431290"/>
                  </a:lnTo>
                  <a:lnTo>
                    <a:pt x="273064" y="2394670"/>
                  </a:lnTo>
                  <a:lnTo>
                    <a:pt x="247783" y="2357251"/>
                  </a:lnTo>
                  <a:lnTo>
                    <a:pt x="223593" y="2319054"/>
                  </a:lnTo>
                  <a:lnTo>
                    <a:pt x="200514" y="2280101"/>
                  </a:lnTo>
                  <a:lnTo>
                    <a:pt x="178570" y="2240416"/>
                  </a:lnTo>
                  <a:lnTo>
                    <a:pt x="157784" y="2200020"/>
                  </a:lnTo>
                  <a:lnTo>
                    <a:pt x="138176" y="2158937"/>
                  </a:lnTo>
                  <a:lnTo>
                    <a:pt x="119770" y="2117187"/>
                  </a:lnTo>
                  <a:lnTo>
                    <a:pt x="102589" y="2074793"/>
                  </a:lnTo>
                  <a:lnTo>
                    <a:pt x="86653" y="2031779"/>
                  </a:lnTo>
                  <a:lnTo>
                    <a:pt x="71986" y="1988165"/>
                  </a:lnTo>
                  <a:lnTo>
                    <a:pt x="58610" y="1943975"/>
                  </a:lnTo>
                  <a:lnTo>
                    <a:pt x="46547" y="1899231"/>
                  </a:lnTo>
                  <a:lnTo>
                    <a:pt x="35820" y="1853954"/>
                  </a:lnTo>
                  <a:lnTo>
                    <a:pt x="26450" y="1808168"/>
                  </a:lnTo>
                  <a:lnTo>
                    <a:pt x="18461" y="1761895"/>
                  </a:lnTo>
                  <a:lnTo>
                    <a:pt x="11874" y="1715156"/>
                  </a:lnTo>
                  <a:lnTo>
                    <a:pt x="6713" y="1667975"/>
                  </a:lnTo>
                  <a:lnTo>
                    <a:pt x="2998" y="1620374"/>
                  </a:lnTo>
                  <a:lnTo>
                    <a:pt x="753" y="1572375"/>
                  </a:lnTo>
                  <a:lnTo>
                    <a:pt x="0" y="1524000"/>
                  </a:lnTo>
                  <a:close/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34000" y="31623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533400" y="0"/>
                  </a:moveTo>
                  <a:lnTo>
                    <a:pt x="484842" y="2179"/>
                  </a:lnTo>
                  <a:lnTo>
                    <a:pt x="437507" y="8592"/>
                  </a:lnTo>
                  <a:lnTo>
                    <a:pt x="391583" y="19050"/>
                  </a:lnTo>
                  <a:lnTo>
                    <a:pt x="347258" y="33364"/>
                  </a:lnTo>
                  <a:lnTo>
                    <a:pt x="304721" y="51348"/>
                  </a:lnTo>
                  <a:lnTo>
                    <a:pt x="264159" y="72813"/>
                  </a:lnTo>
                  <a:lnTo>
                    <a:pt x="225762" y="97570"/>
                  </a:lnTo>
                  <a:lnTo>
                    <a:pt x="189716" y="125432"/>
                  </a:lnTo>
                  <a:lnTo>
                    <a:pt x="156209" y="156210"/>
                  </a:lnTo>
                  <a:lnTo>
                    <a:pt x="125432" y="189716"/>
                  </a:lnTo>
                  <a:lnTo>
                    <a:pt x="97570" y="225762"/>
                  </a:lnTo>
                  <a:lnTo>
                    <a:pt x="72813" y="264160"/>
                  </a:lnTo>
                  <a:lnTo>
                    <a:pt x="51348" y="304721"/>
                  </a:lnTo>
                  <a:lnTo>
                    <a:pt x="33364" y="347258"/>
                  </a:lnTo>
                  <a:lnTo>
                    <a:pt x="19050" y="391583"/>
                  </a:lnTo>
                  <a:lnTo>
                    <a:pt x="8592" y="437507"/>
                  </a:lnTo>
                  <a:lnTo>
                    <a:pt x="2179" y="484842"/>
                  </a:lnTo>
                  <a:lnTo>
                    <a:pt x="0" y="533400"/>
                  </a:lnTo>
                  <a:lnTo>
                    <a:pt x="2179" y="581957"/>
                  </a:lnTo>
                  <a:lnTo>
                    <a:pt x="8592" y="629292"/>
                  </a:lnTo>
                  <a:lnTo>
                    <a:pt x="19050" y="675216"/>
                  </a:lnTo>
                  <a:lnTo>
                    <a:pt x="33364" y="719541"/>
                  </a:lnTo>
                  <a:lnTo>
                    <a:pt x="51348" y="762078"/>
                  </a:lnTo>
                  <a:lnTo>
                    <a:pt x="72813" y="802640"/>
                  </a:lnTo>
                  <a:lnTo>
                    <a:pt x="97570" y="841037"/>
                  </a:lnTo>
                  <a:lnTo>
                    <a:pt x="125432" y="877083"/>
                  </a:lnTo>
                  <a:lnTo>
                    <a:pt x="156210" y="910590"/>
                  </a:lnTo>
                  <a:lnTo>
                    <a:pt x="189716" y="941367"/>
                  </a:lnTo>
                  <a:lnTo>
                    <a:pt x="225762" y="969229"/>
                  </a:lnTo>
                  <a:lnTo>
                    <a:pt x="264160" y="993986"/>
                  </a:lnTo>
                  <a:lnTo>
                    <a:pt x="304721" y="1015451"/>
                  </a:lnTo>
                  <a:lnTo>
                    <a:pt x="347258" y="1033435"/>
                  </a:lnTo>
                  <a:lnTo>
                    <a:pt x="391583" y="1047750"/>
                  </a:lnTo>
                  <a:lnTo>
                    <a:pt x="437507" y="1058207"/>
                  </a:lnTo>
                  <a:lnTo>
                    <a:pt x="484842" y="1064620"/>
                  </a:lnTo>
                  <a:lnTo>
                    <a:pt x="533400" y="1066800"/>
                  </a:lnTo>
                  <a:lnTo>
                    <a:pt x="581957" y="1064620"/>
                  </a:lnTo>
                  <a:lnTo>
                    <a:pt x="629292" y="1058207"/>
                  </a:lnTo>
                  <a:lnTo>
                    <a:pt x="675216" y="1047749"/>
                  </a:lnTo>
                  <a:lnTo>
                    <a:pt x="719541" y="1033435"/>
                  </a:lnTo>
                  <a:lnTo>
                    <a:pt x="762078" y="1015451"/>
                  </a:lnTo>
                  <a:lnTo>
                    <a:pt x="802640" y="993986"/>
                  </a:lnTo>
                  <a:lnTo>
                    <a:pt x="841037" y="969229"/>
                  </a:lnTo>
                  <a:lnTo>
                    <a:pt x="877083" y="941367"/>
                  </a:lnTo>
                  <a:lnTo>
                    <a:pt x="910590" y="910589"/>
                  </a:lnTo>
                  <a:lnTo>
                    <a:pt x="941367" y="877083"/>
                  </a:lnTo>
                  <a:lnTo>
                    <a:pt x="969229" y="841037"/>
                  </a:lnTo>
                  <a:lnTo>
                    <a:pt x="993986" y="802640"/>
                  </a:lnTo>
                  <a:lnTo>
                    <a:pt x="1015451" y="762078"/>
                  </a:lnTo>
                  <a:lnTo>
                    <a:pt x="1033435" y="719541"/>
                  </a:lnTo>
                  <a:lnTo>
                    <a:pt x="1047750" y="675216"/>
                  </a:lnTo>
                  <a:lnTo>
                    <a:pt x="1058207" y="629292"/>
                  </a:lnTo>
                  <a:lnTo>
                    <a:pt x="1064620" y="581957"/>
                  </a:lnTo>
                  <a:lnTo>
                    <a:pt x="1066800" y="533400"/>
                  </a:lnTo>
                  <a:lnTo>
                    <a:pt x="1064620" y="484842"/>
                  </a:lnTo>
                  <a:lnTo>
                    <a:pt x="1058207" y="437507"/>
                  </a:lnTo>
                  <a:lnTo>
                    <a:pt x="1047749" y="391583"/>
                  </a:lnTo>
                  <a:lnTo>
                    <a:pt x="1033435" y="347258"/>
                  </a:lnTo>
                  <a:lnTo>
                    <a:pt x="1015451" y="304721"/>
                  </a:lnTo>
                  <a:lnTo>
                    <a:pt x="993986" y="264159"/>
                  </a:lnTo>
                  <a:lnTo>
                    <a:pt x="969229" y="225762"/>
                  </a:lnTo>
                  <a:lnTo>
                    <a:pt x="941367" y="189716"/>
                  </a:lnTo>
                  <a:lnTo>
                    <a:pt x="910589" y="156209"/>
                  </a:lnTo>
                  <a:lnTo>
                    <a:pt x="877083" y="125432"/>
                  </a:lnTo>
                  <a:lnTo>
                    <a:pt x="841037" y="97570"/>
                  </a:lnTo>
                  <a:lnTo>
                    <a:pt x="802639" y="72813"/>
                  </a:lnTo>
                  <a:lnTo>
                    <a:pt x="762078" y="51348"/>
                  </a:lnTo>
                  <a:lnTo>
                    <a:pt x="719541" y="33364"/>
                  </a:lnTo>
                  <a:lnTo>
                    <a:pt x="675216" y="19050"/>
                  </a:lnTo>
                  <a:lnTo>
                    <a:pt x="629292" y="8592"/>
                  </a:lnTo>
                  <a:lnTo>
                    <a:pt x="581957" y="2179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17820" y="3246132"/>
              <a:ext cx="951001" cy="9494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43727" y="3272028"/>
              <a:ext cx="848868" cy="8473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91584" y="981456"/>
              <a:ext cx="1752600" cy="3322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80232" y="952500"/>
              <a:ext cx="708659" cy="4145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246876" y="982980"/>
              <a:ext cx="762000" cy="2514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85660" y="932726"/>
              <a:ext cx="1246631" cy="40077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211567" y="958596"/>
              <a:ext cx="1144524" cy="2987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34000" y="1735836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533400" y="0"/>
                  </a:moveTo>
                  <a:lnTo>
                    <a:pt x="484842" y="2179"/>
                  </a:lnTo>
                  <a:lnTo>
                    <a:pt x="437507" y="8592"/>
                  </a:lnTo>
                  <a:lnTo>
                    <a:pt x="391583" y="19050"/>
                  </a:lnTo>
                  <a:lnTo>
                    <a:pt x="347258" y="33364"/>
                  </a:lnTo>
                  <a:lnTo>
                    <a:pt x="304721" y="51348"/>
                  </a:lnTo>
                  <a:lnTo>
                    <a:pt x="264159" y="72813"/>
                  </a:lnTo>
                  <a:lnTo>
                    <a:pt x="225762" y="97570"/>
                  </a:lnTo>
                  <a:lnTo>
                    <a:pt x="189716" y="125432"/>
                  </a:lnTo>
                  <a:lnTo>
                    <a:pt x="156209" y="156210"/>
                  </a:lnTo>
                  <a:lnTo>
                    <a:pt x="125432" y="189716"/>
                  </a:lnTo>
                  <a:lnTo>
                    <a:pt x="97570" y="225762"/>
                  </a:lnTo>
                  <a:lnTo>
                    <a:pt x="72813" y="264160"/>
                  </a:lnTo>
                  <a:lnTo>
                    <a:pt x="51348" y="304721"/>
                  </a:lnTo>
                  <a:lnTo>
                    <a:pt x="33364" y="347258"/>
                  </a:lnTo>
                  <a:lnTo>
                    <a:pt x="19050" y="391583"/>
                  </a:lnTo>
                  <a:lnTo>
                    <a:pt x="8592" y="437507"/>
                  </a:lnTo>
                  <a:lnTo>
                    <a:pt x="2179" y="484842"/>
                  </a:lnTo>
                  <a:lnTo>
                    <a:pt x="0" y="533400"/>
                  </a:lnTo>
                  <a:lnTo>
                    <a:pt x="2179" y="581957"/>
                  </a:lnTo>
                  <a:lnTo>
                    <a:pt x="8592" y="629292"/>
                  </a:lnTo>
                  <a:lnTo>
                    <a:pt x="19050" y="675216"/>
                  </a:lnTo>
                  <a:lnTo>
                    <a:pt x="33364" y="719541"/>
                  </a:lnTo>
                  <a:lnTo>
                    <a:pt x="51348" y="762078"/>
                  </a:lnTo>
                  <a:lnTo>
                    <a:pt x="72813" y="802640"/>
                  </a:lnTo>
                  <a:lnTo>
                    <a:pt x="97570" y="841037"/>
                  </a:lnTo>
                  <a:lnTo>
                    <a:pt x="125432" y="877083"/>
                  </a:lnTo>
                  <a:lnTo>
                    <a:pt x="156210" y="910590"/>
                  </a:lnTo>
                  <a:lnTo>
                    <a:pt x="189716" y="941367"/>
                  </a:lnTo>
                  <a:lnTo>
                    <a:pt x="225762" y="969229"/>
                  </a:lnTo>
                  <a:lnTo>
                    <a:pt x="264160" y="993986"/>
                  </a:lnTo>
                  <a:lnTo>
                    <a:pt x="304721" y="1015451"/>
                  </a:lnTo>
                  <a:lnTo>
                    <a:pt x="347258" y="1033435"/>
                  </a:lnTo>
                  <a:lnTo>
                    <a:pt x="391583" y="1047750"/>
                  </a:lnTo>
                  <a:lnTo>
                    <a:pt x="437507" y="1058207"/>
                  </a:lnTo>
                  <a:lnTo>
                    <a:pt x="484842" y="1064620"/>
                  </a:lnTo>
                  <a:lnTo>
                    <a:pt x="533400" y="1066800"/>
                  </a:lnTo>
                  <a:lnTo>
                    <a:pt x="581957" y="1064620"/>
                  </a:lnTo>
                  <a:lnTo>
                    <a:pt x="629292" y="1058207"/>
                  </a:lnTo>
                  <a:lnTo>
                    <a:pt x="675216" y="1047749"/>
                  </a:lnTo>
                  <a:lnTo>
                    <a:pt x="719541" y="1033435"/>
                  </a:lnTo>
                  <a:lnTo>
                    <a:pt x="762078" y="1015451"/>
                  </a:lnTo>
                  <a:lnTo>
                    <a:pt x="802640" y="993986"/>
                  </a:lnTo>
                  <a:lnTo>
                    <a:pt x="841037" y="969229"/>
                  </a:lnTo>
                  <a:lnTo>
                    <a:pt x="877083" y="941367"/>
                  </a:lnTo>
                  <a:lnTo>
                    <a:pt x="910590" y="910589"/>
                  </a:lnTo>
                  <a:lnTo>
                    <a:pt x="941367" y="877083"/>
                  </a:lnTo>
                  <a:lnTo>
                    <a:pt x="969229" y="841037"/>
                  </a:lnTo>
                  <a:lnTo>
                    <a:pt x="993986" y="802639"/>
                  </a:lnTo>
                  <a:lnTo>
                    <a:pt x="1015451" y="762078"/>
                  </a:lnTo>
                  <a:lnTo>
                    <a:pt x="1033435" y="719541"/>
                  </a:lnTo>
                  <a:lnTo>
                    <a:pt x="1047750" y="675216"/>
                  </a:lnTo>
                  <a:lnTo>
                    <a:pt x="1058207" y="629292"/>
                  </a:lnTo>
                  <a:lnTo>
                    <a:pt x="1064620" y="581957"/>
                  </a:lnTo>
                  <a:lnTo>
                    <a:pt x="1066800" y="533400"/>
                  </a:lnTo>
                  <a:lnTo>
                    <a:pt x="1064620" y="484842"/>
                  </a:lnTo>
                  <a:lnTo>
                    <a:pt x="1058207" y="437507"/>
                  </a:lnTo>
                  <a:lnTo>
                    <a:pt x="1047749" y="391583"/>
                  </a:lnTo>
                  <a:lnTo>
                    <a:pt x="1033435" y="347258"/>
                  </a:lnTo>
                  <a:lnTo>
                    <a:pt x="1015451" y="304721"/>
                  </a:lnTo>
                  <a:lnTo>
                    <a:pt x="993986" y="264159"/>
                  </a:lnTo>
                  <a:lnTo>
                    <a:pt x="969229" y="225762"/>
                  </a:lnTo>
                  <a:lnTo>
                    <a:pt x="941367" y="189716"/>
                  </a:lnTo>
                  <a:lnTo>
                    <a:pt x="910589" y="156209"/>
                  </a:lnTo>
                  <a:lnTo>
                    <a:pt x="877083" y="125432"/>
                  </a:lnTo>
                  <a:lnTo>
                    <a:pt x="841037" y="97570"/>
                  </a:lnTo>
                  <a:lnTo>
                    <a:pt x="802639" y="72813"/>
                  </a:lnTo>
                  <a:lnTo>
                    <a:pt x="762078" y="51348"/>
                  </a:lnTo>
                  <a:lnTo>
                    <a:pt x="719541" y="33364"/>
                  </a:lnTo>
                  <a:lnTo>
                    <a:pt x="675216" y="19050"/>
                  </a:lnTo>
                  <a:lnTo>
                    <a:pt x="629292" y="8592"/>
                  </a:lnTo>
                  <a:lnTo>
                    <a:pt x="581957" y="2179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27192" y="1767840"/>
              <a:ext cx="296405" cy="34518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09260" y="2042160"/>
              <a:ext cx="730758" cy="3451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66004" y="2316480"/>
              <a:ext cx="1017270" cy="3451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450840" y="1712700"/>
            <a:ext cx="835025" cy="84836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815"/>
              </a:spcBef>
            </a:pPr>
            <a:r>
              <a:rPr dirty="0" sz="1200" spc="-15" b="1">
                <a:solidFill>
                  <a:srgbClr val="FFFF00"/>
                </a:solidFill>
                <a:latin typeface="Noto Sans CJK HK"/>
                <a:cs typeface="Noto Sans CJK HK"/>
              </a:rPr>
              <a:t>1</a:t>
            </a:r>
            <a:endParaRPr sz="12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1200" spc="-50" b="1">
                <a:solidFill>
                  <a:srgbClr val="FFFFFF"/>
                </a:solidFill>
                <a:latin typeface="Noto Sans CJK HK"/>
                <a:cs typeface="Noto Sans CJK HK"/>
              </a:rPr>
              <a:t>Fintech</a:t>
            </a:r>
            <a:endParaRPr sz="12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Remittance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676900" y="1394485"/>
            <a:ext cx="2146300" cy="2834640"/>
            <a:chOff x="5676900" y="1394485"/>
            <a:chExt cx="2146300" cy="2834640"/>
          </a:xfrm>
        </p:grpSpPr>
        <p:sp>
          <p:nvSpPr>
            <p:cNvPr id="19" name="object 19"/>
            <p:cNvSpPr/>
            <p:nvPr/>
          </p:nvSpPr>
          <p:spPr>
            <a:xfrm>
              <a:off x="5676900" y="1394485"/>
              <a:ext cx="432828" cy="27124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02808" y="1420367"/>
              <a:ext cx="2120265" cy="2809240"/>
            </a:xfrm>
            <a:custGeom>
              <a:avLst/>
              <a:gdLst/>
              <a:ahLst/>
              <a:cxnLst/>
              <a:rect l="l" t="t" r="r" b="b"/>
              <a:pathLst>
                <a:path w="2120265" h="2809240">
                  <a:moveTo>
                    <a:pt x="330708" y="169164"/>
                  </a:moveTo>
                  <a:lnTo>
                    <a:pt x="165354" y="0"/>
                  </a:lnTo>
                  <a:lnTo>
                    <a:pt x="0" y="169164"/>
                  </a:lnTo>
                  <a:lnTo>
                    <a:pt x="330708" y="169164"/>
                  </a:lnTo>
                  <a:close/>
                </a:path>
                <a:path w="2120265" h="2809240">
                  <a:moveTo>
                    <a:pt x="2119884" y="2275332"/>
                  </a:moveTo>
                  <a:lnTo>
                    <a:pt x="2117699" y="2226780"/>
                  </a:lnTo>
                  <a:lnTo>
                    <a:pt x="2111286" y="2179447"/>
                  </a:lnTo>
                  <a:lnTo>
                    <a:pt x="2100834" y="2133523"/>
                  </a:lnTo>
                  <a:lnTo>
                    <a:pt x="2086508" y="2089200"/>
                  </a:lnTo>
                  <a:lnTo>
                    <a:pt x="2068525" y="2046655"/>
                  </a:lnTo>
                  <a:lnTo>
                    <a:pt x="2047062" y="2006092"/>
                  </a:lnTo>
                  <a:lnTo>
                    <a:pt x="2022309" y="1967699"/>
                  </a:lnTo>
                  <a:lnTo>
                    <a:pt x="1994446" y="1931657"/>
                  </a:lnTo>
                  <a:lnTo>
                    <a:pt x="1963674" y="1898142"/>
                  </a:lnTo>
                  <a:lnTo>
                    <a:pt x="1930158" y="1867369"/>
                  </a:lnTo>
                  <a:lnTo>
                    <a:pt x="1894116" y="1839506"/>
                  </a:lnTo>
                  <a:lnTo>
                    <a:pt x="1855724" y="1814753"/>
                  </a:lnTo>
                  <a:lnTo>
                    <a:pt x="1815160" y="1793290"/>
                  </a:lnTo>
                  <a:lnTo>
                    <a:pt x="1772615" y="1775307"/>
                  </a:lnTo>
                  <a:lnTo>
                    <a:pt x="1728292" y="1760982"/>
                  </a:lnTo>
                  <a:lnTo>
                    <a:pt x="1682369" y="1750529"/>
                  </a:lnTo>
                  <a:lnTo>
                    <a:pt x="1635036" y="1744116"/>
                  </a:lnTo>
                  <a:lnTo>
                    <a:pt x="1586484" y="1741932"/>
                  </a:lnTo>
                  <a:lnTo>
                    <a:pt x="1537919" y="1744116"/>
                  </a:lnTo>
                  <a:lnTo>
                    <a:pt x="1490586" y="1750529"/>
                  </a:lnTo>
                  <a:lnTo>
                    <a:pt x="1444663" y="1760994"/>
                  </a:lnTo>
                  <a:lnTo>
                    <a:pt x="1400340" y="1775307"/>
                  </a:lnTo>
                  <a:lnTo>
                    <a:pt x="1357795" y="1793290"/>
                  </a:lnTo>
                  <a:lnTo>
                    <a:pt x="1317244" y="1814753"/>
                  </a:lnTo>
                  <a:lnTo>
                    <a:pt x="1278839" y="1839506"/>
                  </a:lnTo>
                  <a:lnTo>
                    <a:pt x="1242796" y="1867369"/>
                  </a:lnTo>
                  <a:lnTo>
                    <a:pt x="1209294" y="1898154"/>
                  </a:lnTo>
                  <a:lnTo>
                    <a:pt x="1178509" y="1931657"/>
                  </a:lnTo>
                  <a:lnTo>
                    <a:pt x="1150645" y="1967699"/>
                  </a:lnTo>
                  <a:lnTo>
                    <a:pt x="1125893" y="2006104"/>
                  </a:lnTo>
                  <a:lnTo>
                    <a:pt x="1104430" y="2046655"/>
                  </a:lnTo>
                  <a:lnTo>
                    <a:pt x="1086446" y="2089200"/>
                  </a:lnTo>
                  <a:lnTo>
                    <a:pt x="1072134" y="2133523"/>
                  </a:lnTo>
                  <a:lnTo>
                    <a:pt x="1061669" y="2179447"/>
                  </a:lnTo>
                  <a:lnTo>
                    <a:pt x="1055255" y="2226780"/>
                  </a:lnTo>
                  <a:lnTo>
                    <a:pt x="1053084" y="2275332"/>
                  </a:lnTo>
                  <a:lnTo>
                    <a:pt x="1055255" y="2323896"/>
                  </a:lnTo>
                  <a:lnTo>
                    <a:pt x="1061669" y="2371229"/>
                  </a:lnTo>
                  <a:lnTo>
                    <a:pt x="1072121" y="2417153"/>
                  </a:lnTo>
                  <a:lnTo>
                    <a:pt x="1086446" y="2461476"/>
                  </a:lnTo>
                  <a:lnTo>
                    <a:pt x="1104430" y="2504021"/>
                  </a:lnTo>
                  <a:lnTo>
                    <a:pt x="1125893" y="2544584"/>
                  </a:lnTo>
                  <a:lnTo>
                    <a:pt x="1150645" y="2582976"/>
                  </a:lnTo>
                  <a:lnTo>
                    <a:pt x="1178509" y="2619019"/>
                  </a:lnTo>
                  <a:lnTo>
                    <a:pt x="1209294" y="2652534"/>
                  </a:lnTo>
                  <a:lnTo>
                    <a:pt x="1242796" y="2683306"/>
                  </a:lnTo>
                  <a:lnTo>
                    <a:pt x="1278839" y="2711170"/>
                  </a:lnTo>
                  <a:lnTo>
                    <a:pt x="1317244" y="2735923"/>
                  </a:lnTo>
                  <a:lnTo>
                    <a:pt x="1357795" y="2757386"/>
                  </a:lnTo>
                  <a:lnTo>
                    <a:pt x="1400340" y="2775369"/>
                  </a:lnTo>
                  <a:lnTo>
                    <a:pt x="1444663" y="2789682"/>
                  </a:lnTo>
                  <a:lnTo>
                    <a:pt x="1490586" y="2800146"/>
                  </a:lnTo>
                  <a:lnTo>
                    <a:pt x="1537919" y="2806560"/>
                  </a:lnTo>
                  <a:lnTo>
                    <a:pt x="1586484" y="2808732"/>
                  </a:lnTo>
                  <a:lnTo>
                    <a:pt x="1635036" y="2806560"/>
                  </a:lnTo>
                  <a:lnTo>
                    <a:pt x="1682369" y="2800146"/>
                  </a:lnTo>
                  <a:lnTo>
                    <a:pt x="1728292" y="2789682"/>
                  </a:lnTo>
                  <a:lnTo>
                    <a:pt x="1772615" y="2775369"/>
                  </a:lnTo>
                  <a:lnTo>
                    <a:pt x="1815160" y="2757386"/>
                  </a:lnTo>
                  <a:lnTo>
                    <a:pt x="1855711" y="2735923"/>
                  </a:lnTo>
                  <a:lnTo>
                    <a:pt x="1894116" y="2711170"/>
                  </a:lnTo>
                  <a:lnTo>
                    <a:pt x="1930158" y="2683306"/>
                  </a:lnTo>
                  <a:lnTo>
                    <a:pt x="1963661" y="2652522"/>
                  </a:lnTo>
                  <a:lnTo>
                    <a:pt x="1994446" y="2619019"/>
                  </a:lnTo>
                  <a:lnTo>
                    <a:pt x="2022309" y="2582976"/>
                  </a:lnTo>
                  <a:lnTo>
                    <a:pt x="2047062" y="2544584"/>
                  </a:lnTo>
                  <a:lnTo>
                    <a:pt x="2068525" y="2504021"/>
                  </a:lnTo>
                  <a:lnTo>
                    <a:pt x="2086508" y="2461476"/>
                  </a:lnTo>
                  <a:lnTo>
                    <a:pt x="2100834" y="2417153"/>
                  </a:lnTo>
                  <a:lnTo>
                    <a:pt x="2111286" y="2371229"/>
                  </a:lnTo>
                  <a:lnTo>
                    <a:pt x="2117699" y="2323896"/>
                  </a:lnTo>
                  <a:lnTo>
                    <a:pt x="2119884" y="227533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147560" y="3396995"/>
              <a:ext cx="296405" cy="34518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868667" y="3671316"/>
              <a:ext cx="855726" cy="3451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8336406" y="3443173"/>
            <a:ext cx="11531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35">
                <a:latin typeface="BM DoHyeon"/>
                <a:cs typeface="BM DoHyeon"/>
              </a:rPr>
              <a:t>50%</a:t>
            </a:r>
            <a:r>
              <a:rPr dirty="0" sz="1400" spc="-10">
                <a:latin typeface="BM DoHyeon"/>
                <a:cs typeface="BM DoHyeon"/>
              </a:rPr>
              <a:t> </a:t>
            </a:r>
            <a:r>
              <a:rPr dirty="0" sz="1400" spc="-130">
                <a:latin typeface="BM DoHyeon"/>
                <a:cs typeface="BM DoHyeon"/>
              </a:rPr>
              <a:t>REWARD</a:t>
            </a:r>
            <a:endParaRPr sz="1400">
              <a:latin typeface="BM DoHyeon"/>
              <a:cs typeface="BM DoHyeo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57743" y="3763771"/>
            <a:ext cx="11099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5">
                <a:latin typeface="BM DoHyeon"/>
                <a:cs typeface="BM DoHyeon"/>
              </a:rPr>
              <a:t>500~667</a:t>
            </a:r>
            <a:r>
              <a:rPr dirty="0" sz="1400" spc="-20">
                <a:latin typeface="BM DoHyeon"/>
                <a:cs typeface="BM DoHyeon"/>
              </a:rPr>
              <a:t> </a:t>
            </a:r>
            <a:r>
              <a:rPr dirty="0" sz="1400" spc="-65">
                <a:latin typeface="BM DoHyeon"/>
                <a:cs typeface="BM DoHyeon"/>
              </a:rPr>
              <a:t>Day</a:t>
            </a:r>
            <a:endParaRPr sz="1400">
              <a:latin typeface="BM DoHyeon"/>
              <a:cs typeface="BM DoHyeo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53757" y="3342213"/>
            <a:ext cx="675005" cy="575310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dirty="0" sz="1200" spc="-10" b="1">
                <a:solidFill>
                  <a:srgbClr val="FFFF00"/>
                </a:solidFill>
                <a:latin typeface="Noto Sans CJK HK"/>
                <a:cs typeface="Noto Sans CJK HK"/>
              </a:rPr>
              <a:t>2</a:t>
            </a:r>
            <a:endParaRPr sz="12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1200" spc="-65" b="1">
                <a:solidFill>
                  <a:srgbClr val="FFFFFF"/>
                </a:solidFill>
                <a:latin typeface="Noto Sans CJK HK"/>
                <a:cs typeface="Noto Sans CJK HK"/>
              </a:rPr>
              <a:t>S</a:t>
            </a:r>
            <a:r>
              <a:rPr dirty="0" sz="1200" spc="-155" b="1">
                <a:solidFill>
                  <a:srgbClr val="FFFFFF"/>
                </a:solidFill>
                <a:latin typeface="Noto Sans CJK HK"/>
                <a:cs typeface="Noto Sans CJK HK"/>
              </a:rPr>
              <a:t>T</a:t>
            </a:r>
            <a:r>
              <a:rPr dirty="0" sz="1200" spc="10" b="1">
                <a:solidFill>
                  <a:srgbClr val="FFFFFF"/>
                </a:solidFill>
                <a:latin typeface="Noto Sans CJK HK"/>
                <a:cs typeface="Noto Sans CJK HK"/>
              </a:rPr>
              <a:t>A</a:t>
            </a:r>
            <a:r>
              <a:rPr dirty="0" sz="1200" spc="15" b="1">
                <a:solidFill>
                  <a:srgbClr val="FFFFFF"/>
                </a:solidFill>
                <a:latin typeface="Noto Sans CJK HK"/>
                <a:cs typeface="Noto Sans CJK HK"/>
              </a:rPr>
              <a:t>K</a:t>
            </a:r>
            <a:r>
              <a:rPr dirty="0" sz="1200" spc="5" b="1">
                <a:solidFill>
                  <a:srgbClr val="FFFFFF"/>
                </a:solidFill>
                <a:latin typeface="Noto Sans CJK HK"/>
                <a:cs typeface="Noto Sans CJK HK"/>
              </a:rPr>
              <a:t>I</a:t>
            </a:r>
            <a:r>
              <a:rPr dirty="0" sz="1200" spc="20" b="1">
                <a:solidFill>
                  <a:srgbClr val="FFFFFF"/>
                </a:solidFill>
                <a:latin typeface="Noto Sans CJK HK"/>
                <a:cs typeface="Noto Sans CJK HK"/>
              </a:rPr>
              <a:t>N</a:t>
            </a:r>
            <a:r>
              <a:rPr dirty="0" sz="1200" spc="5" b="1">
                <a:solidFill>
                  <a:srgbClr val="FFFFFF"/>
                </a:solidFill>
                <a:latin typeface="Noto Sans CJK HK"/>
                <a:cs typeface="Noto Sans CJK HK"/>
              </a:rPr>
              <a:t>G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334000" y="3503676"/>
            <a:ext cx="2895600" cy="2152015"/>
            <a:chOff x="5334000" y="3503676"/>
            <a:chExt cx="2895600" cy="2152015"/>
          </a:xfrm>
        </p:grpSpPr>
        <p:sp>
          <p:nvSpPr>
            <p:cNvPr id="27" name="object 27"/>
            <p:cNvSpPr/>
            <p:nvPr/>
          </p:nvSpPr>
          <p:spPr>
            <a:xfrm>
              <a:off x="7958327" y="3503676"/>
              <a:ext cx="271246" cy="43434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334000" y="3529596"/>
              <a:ext cx="2819400" cy="2125980"/>
            </a:xfrm>
            <a:custGeom>
              <a:avLst/>
              <a:gdLst/>
              <a:ahLst/>
              <a:cxnLst/>
              <a:rect l="l" t="t" r="r" b="b"/>
              <a:pathLst>
                <a:path w="2819400" h="2125979">
                  <a:moveTo>
                    <a:pt x="1066800" y="1592567"/>
                  </a:moveTo>
                  <a:lnTo>
                    <a:pt x="1064615" y="1544015"/>
                  </a:lnTo>
                  <a:lnTo>
                    <a:pt x="1058202" y="1496682"/>
                  </a:lnTo>
                  <a:lnTo>
                    <a:pt x="1047737" y="1450759"/>
                  </a:lnTo>
                  <a:lnTo>
                    <a:pt x="1033424" y="1406436"/>
                  </a:lnTo>
                  <a:lnTo>
                    <a:pt x="1015441" y="1363891"/>
                  </a:lnTo>
                  <a:lnTo>
                    <a:pt x="993978" y="1323327"/>
                  </a:lnTo>
                  <a:lnTo>
                    <a:pt x="969225" y="1284935"/>
                  </a:lnTo>
                  <a:lnTo>
                    <a:pt x="941362" y="1248892"/>
                  </a:lnTo>
                  <a:lnTo>
                    <a:pt x="910577" y="1215377"/>
                  </a:lnTo>
                  <a:lnTo>
                    <a:pt x="877074" y="1184605"/>
                  </a:lnTo>
                  <a:lnTo>
                    <a:pt x="841032" y="1156741"/>
                  </a:lnTo>
                  <a:lnTo>
                    <a:pt x="802627" y="1131989"/>
                  </a:lnTo>
                  <a:lnTo>
                    <a:pt x="762076" y="1110526"/>
                  </a:lnTo>
                  <a:lnTo>
                    <a:pt x="719531" y="1092542"/>
                  </a:lnTo>
                  <a:lnTo>
                    <a:pt x="675208" y="1078217"/>
                  </a:lnTo>
                  <a:lnTo>
                    <a:pt x="629285" y="1067765"/>
                  </a:lnTo>
                  <a:lnTo>
                    <a:pt x="581952" y="1061351"/>
                  </a:lnTo>
                  <a:lnTo>
                    <a:pt x="533400" y="1059167"/>
                  </a:lnTo>
                  <a:lnTo>
                    <a:pt x="484835" y="1061351"/>
                  </a:lnTo>
                  <a:lnTo>
                    <a:pt x="437502" y="1067765"/>
                  </a:lnTo>
                  <a:lnTo>
                    <a:pt x="391579" y="1078230"/>
                  </a:lnTo>
                  <a:lnTo>
                    <a:pt x="347256" y="1092542"/>
                  </a:lnTo>
                  <a:lnTo>
                    <a:pt x="304711" y="1110526"/>
                  </a:lnTo>
                  <a:lnTo>
                    <a:pt x="264147" y="1131989"/>
                  </a:lnTo>
                  <a:lnTo>
                    <a:pt x="225755" y="1156741"/>
                  </a:lnTo>
                  <a:lnTo>
                    <a:pt x="189712" y="1184605"/>
                  </a:lnTo>
                  <a:lnTo>
                    <a:pt x="156197" y="1215377"/>
                  </a:lnTo>
                  <a:lnTo>
                    <a:pt x="125425" y="1248892"/>
                  </a:lnTo>
                  <a:lnTo>
                    <a:pt x="97561" y="1284935"/>
                  </a:lnTo>
                  <a:lnTo>
                    <a:pt x="72809" y="1323327"/>
                  </a:lnTo>
                  <a:lnTo>
                    <a:pt x="51346" y="1363891"/>
                  </a:lnTo>
                  <a:lnTo>
                    <a:pt x="33362" y="1406436"/>
                  </a:lnTo>
                  <a:lnTo>
                    <a:pt x="19050" y="1450759"/>
                  </a:lnTo>
                  <a:lnTo>
                    <a:pt x="8585" y="1496682"/>
                  </a:lnTo>
                  <a:lnTo>
                    <a:pt x="2171" y="1544015"/>
                  </a:lnTo>
                  <a:lnTo>
                    <a:pt x="0" y="1592567"/>
                  </a:lnTo>
                  <a:lnTo>
                    <a:pt x="2171" y="1641132"/>
                  </a:lnTo>
                  <a:lnTo>
                    <a:pt x="8585" y="1688465"/>
                  </a:lnTo>
                  <a:lnTo>
                    <a:pt x="19050" y="1734388"/>
                  </a:lnTo>
                  <a:lnTo>
                    <a:pt x="33362" y="1778711"/>
                  </a:lnTo>
                  <a:lnTo>
                    <a:pt x="51346" y="1821256"/>
                  </a:lnTo>
                  <a:lnTo>
                    <a:pt x="72809" y="1861807"/>
                  </a:lnTo>
                  <a:lnTo>
                    <a:pt x="97561" y="1900212"/>
                  </a:lnTo>
                  <a:lnTo>
                    <a:pt x="125425" y="1936254"/>
                  </a:lnTo>
                  <a:lnTo>
                    <a:pt x="156210" y="1969757"/>
                  </a:lnTo>
                  <a:lnTo>
                    <a:pt x="189712" y="2000542"/>
                  </a:lnTo>
                  <a:lnTo>
                    <a:pt x="225755" y="2028405"/>
                  </a:lnTo>
                  <a:lnTo>
                    <a:pt x="264160" y="2053158"/>
                  </a:lnTo>
                  <a:lnTo>
                    <a:pt x="304711" y="2074621"/>
                  </a:lnTo>
                  <a:lnTo>
                    <a:pt x="347256" y="2092604"/>
                  </a:lnTo>
                  <a:lnTo>
                    <a:pt x="391579" y="2106917"/>
                  </a:lnTo>
                  <a:lnTo>
                    <a:pt x="437502" y="2117382"/>
                  </a:lnTo>
                  <a:lnTo>
                    <a:pt x="484835" y="2123795"/>
                  </a:lnTo>
                  <a:lnTo>
                    <a:pt x="533400" y="2125967"/>
                  </a:lnTo>
                  <a:lnTo>
                    <a:pt x="581952" y="2123795"/>
                  </a:lnTo>
                  <a:lnTo>
                    <a:pt x="629285" y="2117382"/>
                  </a:lnTo>
                  <a:lnTo>
                    <a:pt x="675208" y="2106930"/>
                  </a:lnTo>
                  <a:lnTo>
                    <a:pt x="719531" y="2092604"/>
                  </a:lnTo>
                  <a:lnTo>
                    <a:pt x="762076" y="2074621"/>
                  </a:lnTo>
                  <a:lnTo>
                    <a:pt x="802640" y="2053158"/>
                  </a:lnTo>
                  <a:lnTo>
                    <a:pt x="841032" y="2028405"/>
                  </a:lnTo>
                  <a:lnTo>
                    <a:pt x="877074" y="2000542"/>
                  </a:lnTo>
                  <a:lnTo>
                    <a:pt x="910590" y="1969770"/>
                  </a:lnTo>
                  <a:lnTo>
                    <a:pt x="941362" y="1936254"/>
                  </a:lnTo>
                  <a:lnTo>
                    <a:pt x="969225" y="1900212"/>
                  </a:lnTo>
                  <a:lnTo>
                    <a:pt x="993978" y="1861820"/>
                  </a:lnTo>
                  <a:lnTo>
                    <a:pt x="1015441" y="1821256"/>
                  </a:lnTo>
                  <a:lnTo>
                    <a:pt x="1033424" y="1778711"/>
                  </a:lnTo>
                  <a:lnTo>
                    <a:pt x="1047750" y="1734388"/>
                  </a:lnTo>
                  <a:lnTo>
                    <a:pt x="1058202" y="1688465"/>
                  </a:lnTo>
                  <a:lnTo>
                    <a:pt x="1064615" y="1641132"/>
                  </a:lnTo>
                  <a:lnTo>
                    <a:pt x="1066800" y="1592567"/>
                  </a:lnTo>
                  <a:close/>
                </a:path>
                <a:path w="2819400" h="2125979">
                  <a:moveTo>
                    <a:pt x="2819400" y="166103"/>
                  </a:moveTo>
                  <a:lnTo>
                    <a:pt x="2650236" y="0"/>
                  </a:lnTo>
                  <a:lnTo>
                    <a:pt x="2650236" y="332219"/>
                  </a:lnTo>
                  <a:lnTo>
                    <a:pt x="2819400" y="16610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725668" y="4698492"/>
              <a:ext cx="296405" cy="3451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669279" y="4972812"/>
              <a:ext cx="410705" cy="3451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440679" y="5247132"/>
              <a:ext cx="867918" cy="34518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526404" y="4644389"/>
            <a:ext cx="685165" cy="848994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dirty="0" sz="1200" spc="-15" b="1">
                <a:solidFill>
                  <a:srgbClr val="FFFF00"/>
                </a:solidFill>
                <a:latin typeface="Noto Sans CJK HK"/>
                <a:cs typeface="Noto Sans CJK HK"/>
              </a:rPr>
              <a:t>4</a:t>
            </a:r>
            <a:endParaRPr sz="1200">
              <a:latin typeface="Noto Sans CJK HK"/>
              <a:cs typeface="Noto Sans CJK HK"/>
            </a:endParaRPr>
          </a:p>
          <a:p>
            <a:pPr algn="ctr" marL="635">
              <a:lnSpc>
                <a:spcPct val="100000"/>
              </a:lnSpc>
              <a:spcBef>
                <a:spcPts val="720"/>
              </a:spcBef>
            </a:pP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GP</a:t>
            </a:r>
            <a:endParaRPr sz="12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1200" spc="-15" b="1">
                <a:solidFill>
                  <a:srgbClr val="FFFFFF"/>
                </a:solidFill>
                <a:latin typeface="Noto Sans CJK HK"/>
                <a:cs typeface="Noto Sans CJK HK"/>
              </a:rPr>
              <a:t>COUPON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913632" y="3166872"/>
            <a:ext cx="2196465" cy="2871470"/>
            <a:chOff x="3913632" y="3166872"/>
            <a:chExt cx="2196465" cy="2871470"/>
          </a:xfrm>
        </p:grpSpPr>
        <p:sp>
          <p:nvSpPr>
            <p:cNvPr id="34" name="object 34"/>
            <p:cNvSpPr/>
            <p:nvPr/>
          </p:nvSpPr>
          <p:spPr>
            <a:xfrm>
              <a:off x="5676900" y="5766816"/>
              <a:ext cx="432828" cy="27124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913632" y="3166871"/>
              <a:ext cx="2120265" cy="2795270"/>
            </a:xfrm>
            <a:custGeom>
              <a:avLst/>
              <a:gdLst/>
              <a:ahLst/>
              <a:cxnLst/>
              <a:rect l="l" t="t" r="r" b="b"/>
              <a:pathLst>
                <a:path w="2120265" h="2795270">
                  <a:moveTo>
                    <a:pt x="1066800" y="533400"/>
                  </a:moveTo>
                  <a:lnTo>
                    <a:pt x="1064615" y="484847"/>
                  </a:lnTo>
                  <a:lnTo>
                    <a:pt x="1058202" y="437515"/>
                  </a:lnTo>
                  <a:lnTo>
                    <a:pt x="1047737" y="391591"/>
                  </a:lnTo>
                  <a:lnTo>
                    <a:pt x="1033424" y="347268"/>
                  </a:lnTo>
                  <a:lnTo>
                    <a:pt x="1015441" y="304723"/>
                  </a:lnTo>
                  <a:lnTo>
                    <a:pt x="993978" y="264160"/>
                  </a:lnTo>
                  <a:lnTo>
                    <a:pt x="969225" y="225767"/>
                  </a:lnTo>
                  <a:lnTo>
                    <a:pt x="941362" y="189725"/>
                  </a:lnTo>
                  <a:lnTo>
                    <a:pt x="910577" y="156210"/>
                  </a:lnTo>
                  <a:lnTo>
                    <a:pt x="877074" y="125437"/>
                  </a:lnTo>
                  <a:lnTo>
                    <a:pt x="841032" y="97574"/>
                  </a:lnTo>
                  <a:lnTo>
                    <a:pt x="802627" y="72821"/>
                  </a:lnTo>
                  <a:lnTo>
                    <a:pt x="762076" y="51358"/>
                  </a:lnTo>
                  <a:lnTo>
                    <a:pt x="719531" y="33375"/>
                  </a:lnTo>
                  <a:lnTo>
                    <a:pt x="675208" y="19050"/>
                  </a:lnTo>
                  <a:lnTo>
                    <a:pt x="629285" y="8597"/>
                  </a:lnTo>
                  <a:lnTo>
                    <a:pt x="581952" y="2184"/>
                  </a:lnTo>
                  <a:lnTo>
                    <a:pt x="533400" y="0"/>
                  </a:lnTo>
                  <a:lnTo>
                    <a:pt x="484835" y="2184"/>
                  </a:lnTo>
                  <a:lnTo>
                    <a:pt x="437502" y="8597"/>
                  </a:lnTo>
                  <a:lnTo>
                    <a:pt x="391579" y="19062"/>
                  </a:lnTo>
                  <a:lnTo>
                    <a:pt x="347256" y="33375"/>
                  </a:lnTo>
                  <a:lnTo>
                    <a:pt x="304711" y="51358"/>
                  </a:lnTo>
                  <a:lnTo>
                    <a:pt x="264160" y="72821"/>
                  </a:lnTo>
                  <a:lnTo>
                    <a:pt x="225755" y="97574"/>
                  </a:lnTo>
                  <a:lnTo>
                    <a:pt x="189712" y="125437"/>
                  </a:lnTo>
                  <a:lnTo>
                    <a:pt x="156210" y="156222"/>
                  </a:lnTo>
                  <a:lnTo>
                    <a:pt x="125425" y="189725"/>
                  </a:lnTo>
                  <a:lnTo>
                    <a:pt x="97561" y="225767"/>
                  </a:lnTo>
                  <a:lnTo>
                    <a:pt x="72809" y="264172"/>
                  </a:lnTo>
                  <a:lnTo>
                    <a:pt x="51346" y="304723"/>
                  </a:lnTo>
                  <a:lnTo>
                    <a:pt x="33362" y="347268"/>
                  </a:lnTo>
                  <a:lnTo>
                    <a:pt x="19050" y="391591"/>
                  </a:lnTo>
                  <a:lnTo>
                    <a:pt x="8585" y="437515"/>
                  </a:lnTo>
                  <a:lnTo>
                    <a:pt x="2171" y="484847"/>
                  </a:lnTo>
                  <a:lnTo>
                    <a:pt x="0" y="533400"/>
                  </a:lnTo>
                  <a:lnTo>
                    <a:pt x="2171" y="581964"/>
                  </a:lnTo>
                  <a:lnTo>
                    <a:pt x="8585" y="629297"/>
                  </a:lnTo>
                  <a:lnTo>
                    <a:pt x="19050" y="675220"/>
                  </a:lnTo>
                  <a:lnTo>
                    <a:pt x="33362" y="719543"/>
                  </a:lnTo>
                  <a:lnTo>
                    <a:pt x="51346" y="762088"/>
                  </a:lnTo>
                  <a:lnTo>
                    <a:pt x="72809" y="802652"/>
                  </a:lnTo>
                  <a:lnTo>
                    <a:pt x="97561" y="841044"/>
                  </a:lnTo>
                  <a:lnTo>
                    <a:pt x="125425" y="877087"/>
                  </a:lnTo>
                  <a:lnTo>
                    <a:pt x="156210" y="910602"/>
                  </a:lnTo>
                  <a:lnTo>
                    <a:pt x="189712" y="941374"/>
                  </a:lnTo>
                  <a:lnTo>
                    <a:pt x="225755" y="969238"/>
                  </a:lnTo>
                  <a:lnTo>
                    <a:pt x="264160" y="993990"/>
                  </a:lnTo>
                  <a:lnTo>
                    <a:pt x="304711" y="1015453"/>
                  </a:lnTo>
                  <a:lnTo>
                    <a:pt x="347256" y="1033437"/>
                  </a:lnTo>
                  <a:lnTo>
                    <a:pt x="391579" y="1047750"/>
                  </a:lnTo>
                  <a:lnTo>
                    <a:pt x="437502" y="1058214"/>
                  </a:lnTo>
                  <a:lnTo>
                    <a:pt x="484835" y="1064628"/>
                  </a:lnTo>
                  <a:lnTo>
                    <a:pt x="533400" y="1066800"/>
                  </a:lnTo>
                  <a:lnTo>
                    <a:pt x="581952" y="1064628"/>
                  </a:lnTo>
                  <a:lnTo>
                    <a:pt x="629285" y="1058214"/>
                  </a:lnTo>
                  <a:lnTo>
                    <a:pt x="675208" y="1047750"/>
                  </a:lnTo>
                  <a:lnTo>
                    <a:pt x="719531" y="1033437"/>
                  </a:lnTo>
                  <a:lnTo>
                    <a:pt x="762076" y="1015453"/>
                  </a:lnTo>
                  <a:lnTo>
                    <a:pt x="802640" y="993990"/>
                  </a:lnTo>
                  <a:lnTo>
                    <a:pt x="841032" y="969238"/>
                  </a:lnTo>
                  <a:lnTo>
                    <a:pt x="877074" y="941374"/>
                  </a:lnTo>
                  <a:lnTo>
                    <a:pt x="910590" y="910590"/>
                  </a:lnTo>
                  <a:lnTo>
                    <a:pt x="941362" y="877087"/>
                  </a:lnTo>
                  <a:lnTo>
                    <a:pt x="969225" y="841044"/>
                  </a:lnTo>
                  <a:lnTo>
                    <a:pt x="993978" y="802652"/>
                  </a:lnTo>
                  <a:lnTo>
                    <a:pt x="1015441" y="762088"/>
                  </a:lnTo>
                  <a:lnTo>
                    <a:pt x="1033424" y="719543"/>
                  </a:lnTo>
                  <a:lnTo>
                    <a:pt x="1047750" y="675220"/>
                  </a:lnTo>
                  <a:lnTo>
                    <a:pt x="1058202" y="629297"/>
                  </a:lnTo>
                  <a:lnTo>
                    <a:pt x="1064615" y="581964"/>
                  </a:lnTo>
                  <a:lnTo>
                    <a:pt x="1066800" y="533400"/>
                  </a:lnTo>
                  <a:close/>
                </a:path>
                <a:path w="2120265" h="2795270">
                  <a:moveTo>
                    <a:pt x="2119884" y="2625852"/>
                  </a:moveTo>
                  <a:lnTo>
                    <a:pt x="1789176" y="2625852"/>
                  </a:lnTo>
                  <a:lnTo>
                    <a:pt x="1954530" y="2795016"/>
                  </a:lnTo>
                  <a:lnTo>
                    <a:pt x="2119884" y="262585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303776" y="3297936"/>
              <a:ext cx="296405" cy="34518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247388" y="3572256"/>
              <a:ext cx="410705" cy="34518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198620" y="3846576"/>
              <a:ext cx="506717" cy="34518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144515" y="6089091"/>
            <a:ext cx="1447165" cy="66548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40"/>
              </a:spcBef>
            </a:pPr>
            <a:r>
              <a:rPr dirty="0" sz="1400" spc="-75">
                <a:latin typeface="BM DoHyeon"/>
                <a:cs typeface="BM DoHyeon"/>
              </a:rPr>
              <a:t>100</a:t>
            </a:r>
            <a:r>
              <a:rPr dirty="0" sz="1400" spc="25">
                <a:latin typeface="BM DoHyeon"/>
                <a:cs typeface="BM DoHyeon"/>
              </a:rPr>
              <a:t> </a:t>
            </a:r>
            <a:r>
              <a:rPr dirty="0" sz="1400" spc="-110">
                <a:latin typeface="BM DoHyeon"/>
                <a:cs typeface="BM DoHyeon"/>
              </a:rPr>
              <a:t>Brand</a:t>
            </a:r>
            <a:endParaRPr sz="14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1400" spc="-150">
                <a:latin typeface="BM DoHyeon"/>
                <a:cs typeface="BM DoHyeon"/>
              </a:rPr>
              <a:t>9,000 </a:t>
            </a:r>
            <a:r>
              <a:rPr dirty="0" sz="1400" spc="-105">
                <a:latin typeface="BM DoHyeon"/>
                <a:cs typeface="BM DoHyeon"/>
              </a:rPr>
              <a:t>pieces</a:t>
            </a:r>
            <a:r>
              <a:rPr dirty="0" sz="1400" spc="-130">
                <a:latin typeface="BM DoHyeon"/>
                <a:cs typeface="BM DoHyeon"/>
              </a:rPr>
              <a:t> </a:t>
            </a:r>
            <a:r>
              <a:rPr dirty="0" sz="1400" spc="-120">
                <a:latin typeface="BM DoHyeon"/>
                <a:cs typeface="BM DoHyeon"/>
              </a:rPr>
              <a:t>Item</a:t>
            </a:r>
            <a:endParaRPr sz="1400">
              <a:latin typeface="BM DoHyeon"/>
              <a:cs typeface="BM DoHyeo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83455" y="3243304"/>
            <a:ext cx="323850" cy="84836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815"/>
              </a:spcBef>
            </a:pPr>
            <a:r>
              <a:rPr dirty="0" sz="1200" spc="-15" b="1">
                <a:solidFill>
                  <a:srgbClr val="FFFF00"/>
                </a:solidFill>
                <a:latin typeface="Noto Sans CJK HK"/>
                <a:cs typeface="Noto Sans CJK HK"/>
              </a:rPr>
              <a:t>3</a:t>
            </a:r>
            <a:endParaRPr sz="1200">
              <a:latin typeface="Noto Sans CJK HK"/>
              <a:cs typeface="Noto Sans CJK HK"/>
            </a:endParaRPr>
          </a:p>
          <a:p>
            <a:pPr algn="ctr" marL="2540">
              <a:lnSpc>
                <a:spcPct val="100000"/>
              </a:lnSpc>
              <a:spcBef>
                <a:spcPts val="720"/>
              </a:spcBef>
            </a:pP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GP</a:t>
            </a:r>
            <a:endParaRPr sz="12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dirty="0" sz="1200" spc="-75" b="1">
                <a:solidFill>
                  <a:srgbClr val="FFFFFF"/>
                </a:solidFill>
                <a:latin typeface="Noto Sans CJK HK"/>
                <a:cs typeface="Noto Sans CJK HK"/>
              </a:rPr>
              <a:t>P</a:t>
            </a:r>
            <a:r>
              <a:rPr dirty="0" sz="1200" spc="5" b="1">
                <a:solidFill>
                  <a:srgbClr val="FFFFFF"/>
                </a:solidFill>
                <a:latin typeface="Noto Sans CJK HK"/>
                <a:cs typeface="Noto Sans CJK HK"/>
              </a:rPr>
              <a:t>O</a:t>
            </a:r>
            <a:r>
              <a:rPr dirty="0" sz="1200" spc="-70" b="1">
                <a:solidFill>
                  <a:srgbClr val="FFFFFF"/>
                </a:solidFill>
                <a:latin typeface="Noto Sans CJK HK"/>
                <a:cs typeface="Noto Sans CJK HK"/>
              </a:rPr>
              <a:t>S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81000" y="1344167"/>
            <a:ext cx="3450590" cy="2604770"/>
            <a:chOff x="381000" y="1344167"/>
            <a:chExt cx="3450590" cy="2604770"/>
          </a:xfrm>
        </p:grpSpPr>
        <p:sp>
          <p:nvSpPr>
            <p:cNvPr id="42" name="object 42"/>
            <p:cNvSpPr/>
            <p:nvPr/>
          </p:nvSpPr>
          <p:spPr>
            <a:xfrm>
              <a:off x="3558539" y="3515855"/>
              <a:ext cx="272745" cy="4328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584448" y="3541775"/>
              <a:ext cx="170815" cy="330835"/>
            </a:xfrm>
            <a:custGeom>
              <a:avLst/>
              <a:gdLst/>
              <a:ahLst/>
              <a:cxnLst/>
              <a:rect l="l" t="t" r="r" b="b"/>
              <a:pathLst>
                <a:path w="170814" h="330835">
                  <a:moveTo>
                    <a:pt x="170687" y="0"/>
                  </a:moveTo>
                  <a:lnTo>
                    <a:pt x="0" y="165354"/>
                  </a:lnTo>
                  <a:lnTo>
                    <a:pt x="170687" y="330707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81000" y="1344167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533400" y="0"/>
                  </a:moveTo>
                  <a:lnTo>
                    <a:pt x="484849" y="2179"/>
                  </a:lnTo>
                  <a:lnTo>
                    <a:pt x="437520" y="8592"/>
                  </a:lnTo>
                  <a:lnTo>
                    <a:pt x="391600" y="19050"/>
                  </a:lnTo>
                  <a:lnTo>
                    <a:pt x="347279" y="33364"/>
                  </a:lnTo>
                  <a:lnTo>
                    <a:pt x="304743" y="51348"/>
                  </a:lnTo>
                  <a:lnTo>
                    <a:pt x="264182" y="72813"/>
                  </a:lnTo>
                  <a:lnTo>
                    <a:pt x="225784" y="97570"/>
                  </a:lnTo>
                  <a:lnTo>
                    <a:pt x="189736" y="125432"/>
                  </a:lnTo>
                  <a:lnTo>
                    <a:pt x="156229" y="156210"/>
                  </a:lnTo>
                  <a:lnTo>
                    <a:pt x="125448" y="189716"/>
                  </a:lnTo>
                  <a:lnTo>
                    <a:pt x="97584" y="225762"/>
                  </a:lnTo>
                  <a:lnTo>
                    <a:pt x="72824" y="264160"/>
                  </a:lnTo>
                  <a:lnTo>
                    <a:pt x="51357" y="304721"/>
                  </a:lnTo>
                  <a:lnTo>
                    <a:pt x="33370" y="347258"/>
                  </a:lnTo>
                  <a:lnTo>
                    <a:pt x="19053" y="391583"/>
                  </a:lnTo>
                  <a:lnTo>
                    <a:pt x="8593" y="437507"/>
                  </a:lnTo>
                  <a:lnTo>
                    <a:pt x="2179" y="484842"/>
                  </a:lnTo>
                  <a:lnTo>
                    <a:pt x="0" y="533400"/>
                  </a:lnTo>
                  <a:lnTo>
                    <a:pt x="2179" y="581957"/>
                  </a:lnTo>
                  <a:lnTo>
                    <a:pt x="8593" y="629292"/>
                  </a:lnTo>
                  <a:lnTo>
                    <a:pt x="19053" y="675216"/>
                  </a:lnTo>
                  <a:lnTo>
                    <a:pt x="33370" y="719541"/>
                  </a:lnTo>
                  <a:lnTo>
                    <a:pt x="51357" y="762078"/>
                  </a:lnTo>
                  <a:lnTo>
                    <a:pt x="72824" y="802640"/>
                  </a:lnTo>
                  <a:lnTo>
                    <a:pt x="97584" y="841037"/>
                  </a:lnTo>
                  <a:lnTo>
                    <a:pt x="125448" y="877083"/>
                  </a:lnTo>
                  <a:lnTo>
                    <a:pt x="156229" y="910590"/>
                  </a:lnTo>
                  <a:lnTo>
                    <a:pt x="189736" y="941367"/>
                  </a:lnTo>
                  <a:lnTo>
                    <a:pt x="225784" y="969229"/>
                  </a:lnTo>
                  <a:lnTo>
                    <a:pt x="264182" y="993986"/>
                  </a:lnTo>
                  <a:lnTo>
                    <a:pt x="304743" y="1015451"/>
                  </a:lnTo>
                  <a:lnTo>
                    <a:pt x="347279" y="1033435"/>
                  </a:lnTo>
                  <a:lnTo>
                    <a:pt x="391600" y="1047750"/>
                  </a:lnTo>
                  <a:lnTo>
                    <a:pt x="437520" y="1058207"/>
                  </a:lnTo>
                  <a:lnTo>
                    <a:pt x="484849" y="1064620"/>
                  </a:lnTo>
                  <a:lnTo>
                    <a:pt x="533400" y="1066800"/>
                  </a:lnTo>
                  <a:lnTo>
                    <a:pt x="581950" y="1064620"/>
                  </a:lnTo>
                  <a:lnTo>
                    <a:pt x="629279" y="1058207"/>
                  </a:lnTo>
                  <a:lnTo>
                    <a:pt x="675199" y="1047749"/>
                  </a:lnTo>
                  <a:lnTo>
                    <a:pt x="719520" y="1033435"/>
                  </a:lnTo>
                  <a:lnTo>
                    <a:pt x="762056" y="1015451"/>
                  </a:lnTo>
                  <a:lnTo>
                    <a:pt x="802617" y="993986"/>
                  </a:lnTo>
                  <a:lnTo>
                    <a:pt x="841015" y="969229"/>
                  </a:lnTo>
                  <a:lnTo>
                    <a:pt x="877063" y="941367"/>
                  </a:lnTo>
                  <a:lnTo>
                    <a:pt x="910570" y="910589"/>
                  </a:lnTo>
                  <a:lnTo>
                    <a:pt x="941351" y="877083"/>
                  </a:lnTo>
                  <a:lnTo>
                    <a:pt x="969215" y="841037"/>
                  </a:lnTo>
                  <a:lnTo>
                    <a:pt x="993975" y="802639"/>
                  </a:lnTo>
                  <a:lnTo>
                    <a:pt x="1015442" y="762078"/>
                  </a:lnTo>
                  <a:lnTo>
                    <a:pt x="1033429" y="719541"/>
                  </a:lnTo>
                  <a:lnTo>
                    <a:pt x="1047746" y="675216"/>
                  </a:lnTo>
                  <a:lnTo>
                    <a:pt x="1058206" y="629292"/>
                  </a:lnTo>
                  <a:lnTo>
                    <a:pt x="1064620" y="581957"/>
                  </a:lnTo>
                  <a:lnTo>
                    <a:pt x="1066800" y="533400"/>
                  </a:lnTo>
                  <a:lnTo>
                    <a:pt x="1064620" y="484842"/>
                  </a:lnTo>
                  <a:lnTo>
                    <a:pt x="1058206" y="437507"/>
                  </a:lnTo>
                  <a:lnTo>
                    <a:pt x="1047746" y="391583"/>
                  </a:lnTo>
                  <a:lnTo>
                    <a:pt x="1033429" y="347258"/>
                  </a:lnTo>
                  <a:lnTo>
                    <a:pt x="1015442" y="304721"/>
                  </a:lnTo>
                  <a:lnTo>
                    <a:pt x="993975" y="264159"/>
                  </a:lnTo>
                  <a:lnTo>
                    <a:pt x="969215" y="225762"/>
                  </a:lnTo>
                  <a:lnTo>
                    <a:pt x="941351" y="189716"/>
                  </a:lnTo>
                  <a:lnTo>
                    <a:pt x="910570" y="156209"/>
                  </a:lnTo>
                  <a:lnTo>
                    <a:pt x="877063" y="125432"/>
                  </a:lnTo>
                  <a:lnTo>
                    <a:pt x="841015" y="97570"/>
                  </a:lnTo>
                  <a:lnTo>
                    <a:pt x="802617" y="72813"/>
                  </a:lnTo>
                  <a:lnTo>
                    <a:pt x="762056" y="51348"/>
                  </a:lnTo>
                  <a:lnTo>
                    <a:pt x="719520" y="33364"/>
                  </a:lnTo>
                  <a:lnTo>
                    <a:pt x="675199" y="19050"/>
                  </a:lnTo>
                  <a:lnTo>
                    <a:pt x="629279" y="8592"/>
                  </a:lnTo>
                  <a:lnTo>
                    <a:pt x="581950" y="2179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84859" y="1359407"/>
              <a:ext cx="296405" cy="34518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122170" y="3336728"/>
            <a:ext cx="1245870" cy="666750"/>
          </a:xfrm>
          <a:prstGeom prst="rect">
            <a:avLst/>
          </a:prstGeom>
        </p:spPr>
        <p:txBody>
          <a:bodyPr wrap="square" lIns="0" tIns="1200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1400" spc="-70">
                <a:latin typeface="BM DoHyeon"/>
                <a:cs typeface="BM DoHyeon"/>
              </a:rPr>
              <a:t>GPC</a:t>
            </a:r>
            <a:r>
              <a:rPr dirty="0" sz="1400" spc="-20">
                <a:latin typeface="BM DoHyeon"/>
                <a:cs typeface="BM DoHyeon"/>
              </a:rPr>
              <a:t> </a:t>
            </a:r>
            <a:r>
              <a:rPr dirty="0" sz="1400" spc="-95">
                <a:latin typeface="BM DoHyeon"/>
                <a:cs typeface="BM DoHyeon"/>
              </a:rPr>
              <a:t>MEMBERS</a:t>
            </a:r>
            <a:endParaRPr sz="1400">
              <a:latin typeface="BM DoHyeon"/>
              <a:cs typeface="BM DoHyeon"/>
            </a:endParaRPr>
          </a:p>
          <a:p>
            <a:pPr marL="52069">
              <a:lnSpc>
                <a:spcPct val="100000"/>
              </a:lnSpc>
              <a:spcBef>
                <a:spcPts val="840"/>
              </a:spcBef>
            </a:pPr>
            <a:r>
              <a:rPr dirty="0" sz="1400" spc="-125">
                <a:latin typeface="BM DoHyeon"/>
                <a:cs typeface="BM DoHyeon"/>
              </a:rPr>
              <a:t>P2P</a:t>
            </a:r>
            <a:r>
              <a:rPr dirty="0" sz="1400" spc="5">
                <a:latin typeface="BM DoHyeon"/>
                <a:cs typeface="BM DoHyeon"/>
              </a:rPr>
              <a:t> </a:t>
            </a:r>
            <a:r>
              <a:rPr dirty="0" sz="1400" spc="-90">
                <a:latin typeface="BM DoHyeon"/>
                <a:cs typeface="BM DoHyeon"/>
              </a:rPr>
              <a:t>PAYMENT</a:t>
            </a:r>
            <a:endParaRPr sz="1400">
              <a:latin typeface="BM DoHyeon"/>
              <a:cs typeface="BM DoHyeo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69391" y="1395806"/>
            <a:ext cx="1143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00"/>
                </a:solidFill>
                <a:latin typeface="Noto Sans CJK HK"/>
                <a:cs typeface="Noto Sans CJK HK"/>
              </a:rPr>
              <a:t>5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96240" y="1633727"/>
            <a:ext cx="1075690" cy="619760"/>
            <a:chOff x="396240" y="1633727"/>
            <a:chExt cx="1075690" cy="619760"/>
          </a:xfrm>
        </p:grpSpPr>
        <p:sp>
          <p:nvSpPr>
            <p:cNvPr id="49" name="object 49"/>
            <p:cNvSpPr/>
            <p:nvPr/>
          </p:nvSpPr>
          <p:spPr>
            <a:xfrm>
              <a:off x="569976" y="1633727"/>
              <a:ext cx="727710" cy="34518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96240" y="1908047"/>
              <a:ext cx="1075182" cy="3451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480771" y="1579244"/>
            <a:ext cx="892175" cy="57404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819"/>
              </a:spcBef>
            </a:pPr>
            <a:r>
              <a:rPr dirty="0" sz="1200" spc="-130">
                <a:solidFill>
                  <a:srgbClr val="FFFFFF"/>
                </a:solidFill>
                <a:latin typeface="BM DoHyeon"/>
                <a:cs typeface="BM DoHyeon"/>
              </a:rPr>
              <a:t>TALENT</a:t>
            </a:r>
            <a:endParaRPr sz="12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1200" spc="-10" b="1">
                <a:solidFill>
                  <a:srgbClr val="FFFFFF"/>
                </a:solidFill>
                <a:latin typeface="Noto Sans CJK HK"/>
                <a:cs typeface="Noto Sans CJK HK"/>
              </a:rPr>
              <a:t>COMMERCE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81000" y="1865629"/>
            <a:ext cx="4423410" cy="2362200"/>
            <a:chOff x="381000" y="1865629"/>
            <a:chExt cx="4423410" cy="2362200"/>
          </a:xfrm>
        </p:grpSpPr>
        <p:sp>
          <p:nvSpPr>
            <p:cNvPr id="53" name="object 53"/>
            <p:cNvSpPr/>
            <p:nvPr/>
          </p:nvSpPr>
          <p:spPr>
            <a:xfrm>
              <a:off x="1448561" y="1878329"/>
              <a:ext cx="3342640" cy="741680"/>
            </a:xfrm>
            <a:custGeom>
              <a:avLst/>
              <a:gdLst/>
              <a:ahLst/>
              <a:cxnLst/>
              <a:rect l="l" t="t" r="r" b="b"/>
              <a:pathLst>
                <a:path w="3342640" h="741680">
                  <a:moveTo>
                    <a:pt x="0" y="0"/>
                  </a:moveTo>
                  <a:lnTo>
                    <a:pt x="1677035" y="0"/>
                  </a:lnTo>
                </a:path>
                <a:path w="3342640" h="741680">
                  <a:moveTo>
                    <a:pt x="1661160" y="0"/>
                  </a:moveTo>
                  <a:lnTo>
                    <a:pt x="3342640" y="741172"/>
                  </a:lnTo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81000" y="3160775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533400" y="0"/>
                  </a:moveTo>
                  <a:lnTo>
                    <a:pt x="484849" y="2179"/>
                  </a:lnTo>
                  <a:lnTo>
                    <a:pt x="437520" y="8592"/>
                  </a:lnTo>
                  <a:lnTo>
                    <a:pt x="391600" y="19050"/>
                  </a:lnTo>
                  <a:lnTo>
                    <a:pt x="347279" y="33364"/>
                  </a:lnTo>
                  <a:lnTo>
                    <a:pt x="304743" y="51348"/>
                  </a:lnTo>
                  <a:lnTo>
                    <a:pt x="264182" y="72813"/>
                  </a:lnTo>
                  <a:lnTo>
                    <a:pt x="225784" y="97570"/>
                  </a:lnTo>
                  <a:lnTo>
                    <a:pt x="189736" y="125432"/>
                  </a:lnTo>
                  <a:lnTo>
                    <a:pt x="156229" y="156210"/>
                  </a:lnTo>
                  <a:lnTo>
                    <a:pt x="125448" y="189716"/>
                  </a:lnTo>
                  <a:lnTo>
                    <a:pt x="97584" y="225762"/>
                  </a:lnTo>
                  <a:lnTo>
                    <a:pt x="72824" y="264160"/>
                  </a:lnTo>
                  <a:lnTo>
                    <a:pt x="51357" y="304721"/>
                  </a:lnTo>
                  <a:lnTo>
                    <a:pt x="33370" y="347258"/>
                  </a:lnTo>
                  <a:lnTo>
                    <a:pt x="19053" y="391583"/>
                  </a:lnTo>
                  <a:lnTo>
                    <a:pt x="8593" y="437507"/>
                  </a:lnTo>
                  <a:lnTo>
                    <a:pt x="2179" y="484842"/>
                  </a:lnTo>
                  <a:lnTo>
                    <a:pt x="0" y="533400"/>
                  </a:lnTo>
                  <a:lnTo>
                    <a:pt x="2179" y="581957"/>
                  </a:lnTo>
                  <a:lnTo>
                    <a:pt x="8593" y="629292"/>
                  </a:lnTo>
                  <a:lnTo>
                    <a:pt x="19053" y="675216"/>
                  </a:lnTo>
                  <a:lnTo>
                    <a:pt x="33370" y="719541"/>
                  </a:lnTo>
                  <a:lnTo>
                    <a:pt x="51357" y="762078"/>
                  </a:lnTo>
                  <a:lnTo>
                    <a:pt x="72824" y="802640"/>
                  </a:lnTo>
                  <a:lnTo>
                    <a:pt x="97584" y="841037"/>
                  </a:lnTo>
                  <a:lnTo>
                    <a:pt x="125448" y="877083"/>
                  </a:lnTo>
                  <a:lnTo>
                    <a:pt x="156229" y="910590"/>
                  </a:lnTo>
                  <a:lnTo>
                    <a:pt x="189736" y="941367"/>
                  </a:lnTo>
                  <a:lnTo>
                    <a:pt x="225784" y="969229"/>
                  </a:lnTo>
                  <a:lnTo>
                    <a:pt x="264182" y="993986"/>
                  </a:lnTo>
                  <a:lnTo>
                    <a:pt x="304743" y="1015451"/>
                  </a:lnTo>
                  <a:lnTo>
                    <a:pt x="347279" y="1033435"/>
                  </a:lnTo>
                  <a:lnTo>
                    <a:pt x="391600" y="1047750"/>
                  </a:lnTo>
                  <a:lnTo>
                    <a:pt x="437520" y="1058207"/>
                  </a:lnTo>
                  <a:lnTo>
                    <a:pt x="484849" y="1064620"/>
                  </a:lnTo>
                  <a:lnTo>
                    <a:pt x="533400" y="1066800"/>
                  </a:lnTo>
                  <a:lnTo>
                    <a:pt x="581950" y="1064620"/>
                  </a:lnTo>
                  <a:lnTo>
                    <a:pt x="629279" y="1058207"/>
                  </a:lnTo>
                  <a:lnTo>
                    <a:pt x="675199" y="1047749"/>
                  </a:lnTo>
                  <a:lnTo>
                    <a:pt x="719520" y="1033435"/>
                  </a:lnTo>
                  <a:lnTo>
                    <a:pt x="762056" y="1015451"/>
                  </a:lnTo>
                  <a:lnTo>
                    <a:pt x="802617" y="993986"/>
                  </a:lnTo>
                  <a:lnTo>
                    <a:pt x="841015" y="969229"/>
                  </a:lnTo>
                  <a:lnTo>
                    <a:pt x="877063" y="941367"/>
                  </a:lnTo>
                  <a:lnTo>
                    <a:pt x="910570" y="910589"/>
                  </a:lnTo>
                  <a:lnTo>
                    <a:pt x="941351" y="877083"/>
                  </a:lnTo>
                  <a:lnTo>
                    <a:pt x="969215" y="841037"/>
                  </a:lnTo>
                  <a:lnTo>
                    <a:pt x="993975" y="802640"/>
                  </a:lnTo>
                  <a:lnTo>
                    <a:pt x="1015442" y="762078"/>
                  </a:lnTo>
                  <a:lnTo>
                    <a:pt x="1033429" y="719541"/>
                  </a:lnTo>
                  <a:lnTo>
                    <a:pt x="1047746" y="675216"/>
                  </a:lnTo>
                  <a:lnTo>
                    <a:pt x="1058206" y="629292"/>
                  </a:lnTo>
                  <a:lnTo>
                    <a:pt x="1064620" y="581957"/>
                  </a:lnTo>
                  <a:lnTo>
                    <a:pt x="1066800" y="533400"/>
                  </a:lnTo>
                  <a:lnTo>
                    <a:pt x="1064620" y="484842"/>
                  </a:lnTo>
                  <a:lnTo>
                    <a:pt x="1058206" y="437507"/>
                  </a:lnTo>
                  <a:lnTo>
                    <a:pt x="1047746" y="391583"/>
                  </a:lnTo>
                  <a:lnTo>
                    <a:pt x="1033429" y="347258"/>
                  </a:lnTo>
                  <a:lnTo>
                    <a:pt x="1015442" y="304721"/>
                  </a:lnTo>
                  <a:lnTo>
                    <a:pt x="993975" y="264159"/>
                  </a:lnTo>
                  <a:lnTo>
                    <a:pt x="969215" y="225762"/>
                  </a:lnTo>
                  <a:lnTo>
                    <a:pt x="941351" y="189716"/>
                  </a:lnTo>
                  <a:lnTo>
                    <a:pt x="910570" y="156209"/>
                  </a:lnTo>
                  <a:lnTo>
                    <a:pt x="877063" y="125432"/>
                  </a:lnTo>
                  <a:lnTo>
                    <a:pt x="841015" y="97570"/>
                  </a:lnTo>
                  <a:lnTo>
                    <a:pt x="802617" y="72813"/>
                  </a:lnTo>
                  <a:lnTo>
                    <a:pt x="762056" y="51348"/>
                  </a:lnTo>
                  <a:lnTo>
                    <a:pt x="719520" y="33364"/>
                  </a:lnTo>
                  <a:lnTo>
                    <a:pt x="675199" y="19050"/>
                  </a:lnTo>
                  <a:lnTo>
                    <a:pt x="629279" y="8592"/>
                  </a:lnTo>
                  <a:lnTo>
                    <a:pt x="581950" y="2179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41020" y="3297935"/>
              <a:ext cx="761237" cy="34518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62355" y="3572255"/>
              <a:ext cx="718566" cy="34518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79120" y="3846575"/>
              <a:ext cx="685037" cy="34518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25246" y="3243939"/>
            <a:ext cx="579120" cy="848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3655" marR="5080" indent="-21590">
              <a:lnSpc>
                <a:spcPct val="150100"/>
              </a:lnSpc>
              <a:spcBef>
                <a:spcPts val="95"/>
              </a:spcBef>
            </a:pPr>
            <a:r>
              <a:rPr dirty="0" sz="1200" spc="-155" b="1">
                <a:solidFill>
                  <a:srgbClr val="FFFF00"/>
                </a:solidFill>
                <a:latin typeface="Noto Sans CJK HK"/>
                <a:cs typeface="Noto Sans CJK HK"/>
              </a:rPr>
              <a:t>T</a:t>
            </a:r>
            <a:r>
              <a:rPr dirty="0" sz="1200" spc="70" b="1">
                <a:solidFill>
                  <a:srgbClr val="FFFF00"/>
                </a:solidFill>
                <a:latin typeface="Noto Sans CJK HK"/>
                <a:cs typeface="Noto Sans CJK HK"/>
              </a:rPr>
              <a:t>A</a:t>
            </a:r>
            <a:r>
              <a:rPr dirty="0" sz="1200" spc="-40" b="1">
                <a:solidFill>
                  <a:srgbClr val="FFFF00"/>
                </a:solidFill>
                <a:latin typeface="Noto Sans CJK HK"/>
                <a:cs typeface="Noto Sans CJK HK"/>
              </a:rPr>
              <a:t>LENT  </a:t>
            </a:r>
            <a:r>
              <a:rPr dirty="0" sz="1200" spc="-90">
                <a:solidFill>
                  <a:srgbClr val="FFFF00"/>
                </a:solidFill>
                <a:latin typeface="BM DoHyeon"/>
                <a:cs typeface="BM DoHyeon"/>
              </a:rPr>
              <a:t>UTILITY  </a:t>
            </a:r>
            <a:r>
              <a:rPr dirty="0" sz="1200" spc="-75">
                <a:solidFill>
                  <a:srgbClr val="FFFF00"/>
                </a:solidFill>
                <a:latin typeface="BM DoHyeon"/>
                <a:cs typeface="BM DoHyeon"/>
              </a:rPr>
              <a:t>TOKEN</a:t>
            </a:r>
            <a:endParaRPr sz="1200">
              <a:latin typeface="BM DoHyeon"/>
              <a:cs typeface="BM DoHyeo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85572" y="2671597"/>
            <a:ext cx="5072380" cy="3375660"/>
            <a:chOff x="385572" y="2671597"/>
            <a:chExt cx="5072380" cy="3375660"/>
          </a:xfrm>
        </p:grpSpPr>
        <p:sp>
          <p:nvSpPr>
            <p:cNvPr id="60" name="object 60"/>
            <p:cNvSpPr/>
            <p:nvPr/>
          </p:nvSpPr>
          <p:spPr>
            <a:xfrm>
              <a:off x="719328" y="2671597"/>
              <a:ext cx="432828" cy="27124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45236" y="2697479"/>
              <a:ext cx="330835" cy="169545"/>
            </a:xfrm>
            <a:custGeom>
              <a:avLst/>
              <a:gdLst/>
              <a:ahLst/>
              <a:cxnLst/>
              <a:rect l="l" t="t" r="r" b="b"/>
              <a:pathLst>
                <a:path w="330834" h="169544">
                  <a:moveTo>
                    <a:pt x="165354" y="0"/>
                  </a:moveTo>
                  <a:lnTo>
                    <a:pt x="0" y="169164"/>
                  </a:lnTo>
                  <a:lnTo>
                    <a:pt x="330708" y="169164"/>
                  </a:lnTo>
                  <a:lnTo>
                    <a:pt x="16535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26947" y="4492802"/>
              <a:ext cx="434339" cy="27274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52856" y="4518660"/>
              <a:ext cx="332740" cy="170815"/>
            </a:xfrm>
            <a:custGeom>
              <a:avLst/>
              <a:gdLst/>
              <a:ahLst/>
              <a:cxnLst/>
              <a:rect l="l" t="t" r="r" b="b"/>
              <a:pathLst>
                <a:path w="332740" h="170814">
                  <a:moveTo>
                    <a:pt x="332231" y="0"/>
                  </a:moveTo>
                  <a:lnTo>
                    <a:pt x="0" y="0"/>
                  </a:lnTo>
                  <a:lnTo>
                    <a:pt x="166115" y="170687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5572" y="4980432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533400" y="0"/>
                  </a:moveTo>
                  <a:lnTo>
                    <a:pt x="484849" y="2179"/>
                  </a:lnTo>
                  <a:lnTo>
                    <a:pt x="437520" y="8592"/>
                  </a:lnTo>
                  <a:lnTo>
                    <a:pt x="391600" y="19050"/>
                  </a:lnTo>
                  <a:lnTo>
                    <a:pt x="347279" y="33364"/>
                  </a:lnTo>
                  <a:lnTo>
                    <a:pt x="304743" y="51348"/>
                  </a:lnTo>
                  <a:lnTo>
                    <a:pt x="264182" y="72813"/>
                  </a:lnTo>
                  <a:lnTo>
                    <a:pt x="225784" y="97570"/>
                  </a:lnTo>
                  <a:lnTo>
                    <a:pt x="189736" y="125432"/>
                  </a:lnTo>
                  <a:lnTo>
                    <a:pt x="156229" y="156210"/>
                  </a:lnTo>
                  <a:lnTo>
                    <a:pt x="125448" y="189716"/>
                  </a:lnTo>
                  <a:lnTo>
                    <a:pt x="97584" y="225762"/>
                  </a:lnTo>
                  <a:lnTo>
                    <a:pt x="72824" y="264160"/>
                  </a:lnTo>
                  <a:lnTo>
                    <a:pt x="51357" y="304721"/>
                  </a:lnTo>
                  <a:lnTo>
                    <a:pt x="33370" y="347258"/>
                  </a:lnTo>
                  <a:lnTo>
                    <a:pt x="19053" y="391583"/>
                  </a:lnTo>
                  <a:lnTo>
                    <a:pt x="8593" y="437507"/>
                  </a:lnTo>
                  <a:lnTo>
                    <a:pt x="2179" y="484842"/>
                  </a:lnTo>
                  <a:lnTo>
                    <a:pt x="0" y="533400"/>
                  </a:lnTo>
                  <a:lnTo>
                    <a:pt x="2179" y="581950"/>
                  </a:lnTo>
                  <a:lnTo>
                    <a:pt x="8593" y="629279"/>
                  </a:lnTo>
                  <a:lnTo>
                    <a:pt x="19053" y="675199"/>
                  </a:lnTo>
                  <a:lnTo>
                    <a:pt x="33370" y="719520"/>
                  </a:lnTo>
                  <a:lnTo>
                    <a:pt x="51357" y="762056"/>
                  </a:lnTo>
                  <a:lnTo>
                    <a:pt x="72824" y="802617"/>
                  </a:lnTo>
                  <a:lnTo>
                    <a:pt x="97584" y="841015"/>
                  </a:lnTo>
                  <a:lnTo>
                    <a:pt x="125448" y="877063"/>
                  </a:lnTo>
                  <a:lnTo>
                    <a:pt x="156229" y="910570"/>
                  </a:lnTo>
                  <a:lnTo>
                    <a:pt x="189736" y="941351"/>
                  </a:lnTo>
                  <a:lnTo>
                    <a:pt x="225784" y="969215"/>
                  </a:lnTo>
                  <a:lnTo>
                    <a:pt x="264182" y="993975"/>
                  </a:lnTo>
                  <a:lnTo>
                    <a:pt x="304743" y="1015442"/>
                  </a:lnTo>
                  <a:lnTo>
                    <a:pt x="347279" y="1033429"/>
                  </a:lnTo>
                  <a:lnTo>
                    <a:pt x="391600" y="1047746"/>
                  </a:lnTo>
                  <a:lnTo>
                    <a:pt x="437520" y="1058206"/>
                  </a:lnTo>
                  <a:lnTo>
                    <a:pt x="484849" y="1064620"/>
                  </a:lnTo>
                  <a:lnTo>
                    <a:pt x="533400" y="1066800"/>
                  </a:lnTo>
                  <a:lnTo>
                    <a:pt x="581950" y="1064620"/>
                  </a:lnTo>
                  <a:lnTo>
                    <a:pt x="629279" y="1058206"/>
                  </a:lnTo>
                  <a:lnTo>
                    <a:pt x="675199" y="1047746"/>
                  </a:lnTo>
                  <a:lnTo>
                    <a:pt x="719520" y="1033429"/>
                  </a:lnTo>
                  <a:lnTo>
                    <a:pt x="762056" y="1015442"/>
                  </a:lnTo>
                  <a:lnTo>
                    <a:pt x="802617" y="993975"/>
                  </a:lnTo>
                  <a:lnTo>
                    <a:pt x="841015" y="969215"/>
                  </a:lnTo>
                  <a:lnTo>
                    <a:pt x="877063" y="941351"/>
                  </a:lnTo>
                  <a:lnTo>
                    <a:pt x="910570" y="910570"/>
                  </a:lnTo>
                  <a:lnTo>
                    <a:pt x="941351" y="877063"/>
                  </a:lnTo>
                  <a:lnTo>
                    <a:pt x="969215" y="841015"/>
                  </a:lnTo>
                  <a:lnTo>
                    <a:pt x="993975" y="802617"/>
                  </a:lnTo>
                  <a:lnTo>
                    <a:pt x="1015442" y="762056"/>
                  </a:lnTo>
                  <a:lnTo>
                    <a:pt x="1033429" y="719520"/>
                  </a:lnTo>
                  <a:lnTo>
                    <a:pt x="1047746" y="675199"/>
                  </a:lnTo>
                  <a:lnTo>
                    <a:pt x="1058206" y="629279"/>
                  </a:lnTo>
                  <a:lnTo>
                    <a:pt x="1064620" y="581950"/>
                  </a:lnTo>
                  <a:lnTo>
                    <a:pt x="1066800" y="533400"/>
                  </a:lnTo>
                  <a:lnTo>
                    <a:pt x="1064620" y="484842"/>
                  </a:lnTo>
                  <a:lnTo>
                    <a:pt x="1058206" y="437507"/>
                  </a:lnTo>
                  <a:lnTo>
                    <a:pt x="1047746" y="391583"/>
                  </a:lnTo>
                  <a:lnTo>
                    <a:pt x="1033429" y="347258"/>
                  </a:lnTo>
                  <a:lnTo>
                    <a:pt x="1015442" y="304721"/>
                  </a:lnTo>
                  <a:lnTo>
                    <a:pt x="993975" y="264160"/>
                  </a:lnTo>
                  <a:lnTo>
                    <a:pt x="969215" y="225762"/>
                  </a:lnTo>
                  <a:lnTo>
                    <a:pt x="941351" y="189716"/>
                  </a:lnTo>
                  <a:lnTo>
                    <a:pt x="910570" y="156210"/>
                  </a:lnTo>
                  <a:lnTo>
                    <a:pt x="877063" y="125432"/>
                  </a:lnTo>
                  <a:lnTo>
                    <a:pt x="841015" y="97570"/>
                  </a:lnTo>
                  <a:lnTo>
                    <a:pt x="802617" y="72813"/>
                  </a:lnTo>
                  <a:lnTo>
                    <a:pt x="762056" y="51348"/>
                  </a:lnTo>
                  <a:lnTo>
                    <a:pt x="719520" y="33364"/>
                  </a:lnTo>
                  <a:lnTo>
                    <a:pt x="675199" y="19050"/>
                  </a:lnTo>
                  <a:lnTo>
                    <a:pt x="629279" y="8592"/>
                  </a:lnTo>
                  <a:lnTo>
                    <a:pt x="581950" y="2179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440941" y="4135374"/>
              <a:ext cx="4004310" cy="1378585"/>
            </a:xfrm>
            <a:custGeom>
              <a:avLst/>
              <a:gdLst/>
              <a:ahLst/>
              <a:cxnLst/>
              <a:rect l="l" t="t" r="r" b="b"/>
              <a:pathLst>
                <a:path w="4004310" h="1378585">
                  <a:moveTo>
                    <a:pt x="0" y="1377695"/>
                  </a:moveTo>
                  <a:lnTo>
                    <a:pt x="1677035" y="1377695"/>
                  </a:lnTo>
                </a:path>
                <a:path w="4004310" h="1378585">
                  <a:moveTo>
                    <a:pt x="1668780" y="1378077"/>
                  </a:moveTo>
                  <a:lnTo>
                    <a:pt x="4003929" y="0"/>
                  </a:lnTo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81812" y="5068823"/>
              <a:ext cx="296405" cy="34518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66928" y="5343144"/>
              <a:ext cx="727710" cy="34518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81228" y="5617463"/>
              <a:ext cx="499122" cy="34518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651763" y="5014467"/>
            <a:ext cx="545465" cy="848994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dirty="0" sz="1200" spc="-15" b="1">
                <a:solidFill>
                  <a:srgbClr val="FFFF00"/>
                </a:solidFill>
                <a:latin typeface="Noto Sans CJK HK"/>
                <a:cs typeface="Noto Sans CJK HK"/>
              </a:rPr>
              <a:t>6</a:t>
            </a:r>
            <a:endParaRPr sz="12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dirty="0" sz="1200" spc="-225">
                <a:solidFill>
                  <a:srgbClr val="FFFFFF"/>
                </a:solidFill>
                <a:latin typeface="BM DoHyeon"/>
                <a:cs typeface="BM DoHyeon"/>
              </a:rPr>
              <a:t>T</a:t>
            </a:r>
            <a:r>
              <a:rPr dirty="0" sz="1200" spc="-170">
                <a:solidFill>
                  <a:srgbClr val="FFFFFF"/>
                </a:solidFill>
                <a:latin typeface="BM DoHyeon"/>
                <a:cs typeface="BM DoHyeon"/>
              </a:rPr>
              <a:t>AL</a:t>
            </a:r>
            <a:r>
              <a:rPr dirty="0" sz="1200" spc="-175">
                <a:solidFill>
                  <a:srgbClr val="FFFFFF"/>
                </a:solidFill>
                <a:latin typeface="BM DoHyeon"/>
                <a:cs typeface="BM DoHyeon"/>
              </a:rPr>
              <a:t>E</a:t>
            </a:r>
            <a:r>
              <a:rPr dirty="0" sz="1200" spc="70">
                <a:solidFill>
                  <a:srgbClr val="FFFFFF"/>
                </a:solidFill>
                <a:latin typeface="BM DoHyeon"/>
                <a:cs typeface="BM DoHyeon"/>
              </a:rPr>
              <a:t>N</a:t>
            </a:r>
            <a:r>
              <a:rPr dirty="0" sz="1200" spc="-120">
                <a:solidFill>
                  <a:srgbClr val="FFFFFF"/>
                </a:solidFill>
                <a:latin typeface="BM DoHyeon"/>
                <a:cs typeface="BM DoHyeon"/>
              </a:rPr>
              <a:t>T</a:t>
            </a:r>
            <a:endParaRPr sz="12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1200" spc="-20" b="1">
                <a:solidFill>
                  <a:srgbClr val="FFFFFF"/>
                </a:solidFill>
                <a:latin typeface="Noto Sans CJK HK"/>
                <a:cs typeface="Noto Sans CJK HK"/>
              </a:rPr>
              <a:t>NFT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0442447" y="810768"/>
            <a:ext cx="1347470" cy="5895340"/>
            <a:chOff x="10442447" y="810768"/>
            <a:chExt cx="1347470" cy="5895340"/>
          </a:xfrm>
        </p:grpSpPr>
        <p:sp>
          <p:nvSpPr>
            <p:cNvPr id="71" name="object 71"/>
            <p:cNvSpPr/>
            <p:nvPr/>
          </p:nvSpPr>
          <p:spPr>
            <a:xfrm>
              <a:off x="10442447" y="810768"/>
              <a:ext cx="1347216" cy="589483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468355" y="836676"/>
              <a:ext cx="1245235" cy="5793105"/>
            </a:xfrm>
            <a:custGeom>
              <a:avLst/>
              <a:gdLst/>
              <a:ahLst/>
              <a:cxnLst/>
              <a:rect l="l" t="t" r="r" b="b"/>
              <a:pathLst>
                <a:path w="1245234" h="5793105">
                  <a:moveTo>
                    <a:pt x="1101725" y="0"/>
                  </a:moveTo>
                  <a:lnTo>
                    <a:pt x="143383" y="0"/>
                  </a:lnTo>
                  <a:lnTo>
                    <a:pt x="98039" y="7304"/>
                  </a:lnTo>
                  <a:lnTo>
                    <a:pt x="58677" y="27647"/>
                  </a:lnTo>
                  <a:lnTo>
                    <a:pt x="27647" y="58677"/>
                  </a:lnTo>
                  <a:lnTo>
                    <a:pt x="7304" y="98039"/>
                  </a:lnTo>
                  <a:lnTo>
                    <a:pt x="0" y="143383"/>
                  </a:lnTo>
                  <a:lnTo>
                    <a:pt x="0" y="5649353"/>
                  </a:lnTo>
                  <a:lnTo>
                    <a:pt x="7304" y="5694671"/>
                  </a:lnTo>
                  <a:lnTo>
                    <a:pt x="27647" y="5734027"/>
                  </a:lnTo>
                  <a:lnTo>
                    <a:pt x="58677" y="5765062"/>
                  </a:lnTo>
                  <a:lnTo>
                    <a:pt x="98039" y="5785415"/>
                  </a:lnTo>
                  <a:lnTo>
                    <a:pt x="143383" y="5792724"/>
                  </a:lnTo>
                  <a:lnTo>
                    <a:pt x="1101725" y="5792724"/>
                  </a:lnTo>
                  <a:lnTo>
                    <a:pt x="1147068" y="5785415"/>
                  </a:lnTo>
                  <a:lnTo>
                    <a:pt x="1186430" y="5765062"/>
                  </a:lnTo>
                  <a:lnTo>
                    <a:pt x="1217460" y="5734027"/>
                  </a:lnTo>
                  <a:lnTo>
                    <a:pt x="1237803" y="5694671"/>
                  </a:lnTo>
                  <a:lnTo>
                    <a:pt x="1245108" y="5649353"/>
                  </a:lnTo>
                  <a:lnTo>
                    <a:pt x="1245108" y="143383"/>
                  </a:lnTo>
                  <a:lnTo>
                    <a:pt x="1237803" y="98039"/>
                  </a:lnTo>
                  <a:lnTo>
                    <a:pt x="1217460" y="58677"/>
                  </a:lnTo>
                  <a:lnTo>
                    <a:pt x="1186430" y="27647"/>
                  </a:lnTo>
                  <a:lnTo>
                    <a:pt x="1147068" y="7304"/>
                  </a:lnTo>
                  <a:lnTo>
                    <a:pt x="11017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0664189" y="3563873"/>
              <a:ext cx="876300" cy="875030"/>
            </a:xfrm>
            <a:custGeom>
              <a:avLst/>
              <a:gdLst/>
              <a:ahLst/>
              <a:cxnLst/>
              <a:rect l="l" t="t" r="r" b="b"/>
              <a:pathLst>
                <a:path w="876300" h="875029">
                  <a:moveTo>
                    <a:pt x="0" y="437388"/>
                  </a:moveTo>
                  <a:lnTo>
                    <a:pt x="2571" y="389731"/>
                  </a:lnTo>
                  <a:lnTo>
                    <a:pt x="10108" y="343560"/>
                  </a:lnTo>
                  <a:lnTo>
                    <a:pt x="22341" y="299142"/>
                  </a:lnTo>
                  <a:lnTo>
                    <a:pt x="39005" y="256745"/>
                  </a:lnTo>
                  <a:lnTo>
                    <a:pt x="59831" y="216633"/>
                  </a:lnTo>
                  <a:lnTo>
                    <a:pt x="84551" y="179076"/>
                  </a:lnTo>
                  <a:lnTo>
                    <a:pt x="112899" y="144338"/>
                  </a:lnTo>
                  <a:lnTo>
                    <a:pt x="144606" y="112688"/>
                  </a:lnTo>
                  <a:lnTo>
                    <a:pt x="179405" y="84393"/>
                  </a:lnTo>
                  <a:lnTo>
                    <a:pt x="217028" y="59718"/>
                  </a:lnTo>
                  <a:lnTo>
                    <a:pt x="257209" y="38931"/>
                  </a:lnTo>
                  <a:lnTo>
                    <a:pt x="299679" y="22299"/>
                  </a:lnTo>
                  <a:lnTo>
                    <a:pt x="344171" y="10088"/>
                  </a:lnTo>
                  <a:lnTo>
                    <a:pt x="390417" y="2566"/>
                  </a:lnTo>
                  <a:lnTo>
                    <a:pt x="438150" y="0"/>
                  </a:lnTo>
                  <a:lnTo>
                    <a:pt x="485882" y="2566"/>
                  </a:lnTo>
                  <a:lnTo>
                    <a:pt x="532128" y="10088"/>
                  </a:lnTo>
                  <a:lnTo>
                    <a:pt x="576620" y="22299"/>
                  </a:lnTo>
                  <a:lnTo>
                    <a:pt x="619090" y="38931"/>
                  </a:lnTo>
                  <a:lnTo>
                    <a:pt x="659271" y="59718"/>
                  </a:lnTo>
                  <a:lnTo>
                    <a:pt x="696894" y="84393"/>
                  </a:lnTo>
                  <a:lnTo>
                    <a:pt x="731693" y="112688"/>
                  </a:lnTo>
                  <a:lnTo>
                    <a:pt x="763400" y="144338"/>
                  </a:lnTo>
                  <a:lnTo>
                    <a:pt x="791748" y="179076"/>
                  </a:lnTo>
                  <a:lnTo>
                    <a:pt x="816468" y="216633"/>
                  </a:lnTo>
                  <a:lnTo>
                    <a:pt x="837294" y="256745"/>
                  </a:lnTo>
                  <a:lnTo>
                    <a:pt x="853958" y="299142"/>
                  </a:lnTo>
                  <a:lnTo>
                    <a:pt x="866191" y="343560"/>
                  </a:lnTo>
                  <a:lnTo>
                    <a:pt x="873728" y="389731"/>
                  </a:lnTo>
                  <a:lnTo>
                    <a:pt x="876300" y="437388"/>
                  </a:lnTo>
                  <a:lnTo>
                    <a:pt x="873728" y="485044"/>
                  </a:lnTo>
                  <a:lnTo>
                    <a:pt x="866191" y="531215"/>
                  </a:lnTo>
                  <a:lnTo>
                    <a:pt x="853958" y="575633"/>
                  </a:lnTo>
                  <a:lnTo>
                    <a:pt x="837294" y="618030"/>
                  </a:lnTo>
                  <a:lnTo>
                    <a:pt x="816468" y="658142"/>
                  </a:lnTo>
                  <a:lnTo>
                    <a:pt x="791748" y="695699"/>
                  </a:lnTo>
                  <a:lnTo>
                    <a:pt x="763400" y="730437"/>
                  </a:lnTo>
                  <a:lnTo>
                    <a:pt x="731693" y="762087"/>
                  </a:lnTo>
                  <a:lnTo>
                    <a:pt x="696894" y="790382"/>
                  </a:lnTo>
                  <a:lnTo>
                    <a:pt x="659271" y="815057"/>
                  </a:lnTo>
                  <a:lnTo>
                    <a:pt x="619090" y="835844"/>
                  </a:lnTo>
                  <a:lnTo>
                    <a:pt x="576620" y="852476"/>
                  </a:lnTo>
                  <a:lnTo>
                    <a:pt x="532128" y="864687"/>
                  </a:lnTo>
                  <a:lnTo>
                    <a:pt x="485882" y="872209"/>
                  </a:lnTo>
                  <a:lnTo>
                    <a:pt x="438150" y="874776"/>
                  </a:lnTo>
                  <a:lnTo>
                    <a:pt x="390417" y="872209"/>
                  </a:lnTo>
                  <a:lnTo>
                    <a:pt x="344171" y="864687"/>
                  </a:lnTo>
                  <a:lnTo>
                    <a:pt x="299679" y="852476"/>
                  </a:lnTo>
                  <a:lnTo>
                    <a:pt x="257209" y="835844"/>
                  </a:lnTo>
                  <a:lnTo>
                    <a:pt x="217028" y="815057"/>
                  </a:lnTo>
                  <a:lnTo>
                    <a:pt x="179405" y="790382"/>
                  </a:lnTo>
                  <a:lnTo>
                    <a:pt x="144606" y="762087"/>
                  </a:lnTo>
                  <a:lnTo>
                    <a:pt x="112899" y="730437"/>
                  </a:lnTo>
                  <a:lnTo>
                    <a:pt x="84551" y="695699"/>
                  </a:lnTo>
                  <a:lnTo>
                    <a:pt x="59831" y="658142"/>
                  </a:lnTo>
                  <a:lnTo>
                    <a:pt x="39005" y="618030"/>
                  </a:lnTo>
                  <a:lnTo>
                    <a:pt x="22341" y="575633"/>
                  </a:lnTo>
                  <a:lnTo>
                    <a:pt x="10108" y="531215"/>
                  </a:lnTo>
                  <a:lnTo>
                    <a:pt x="2571" y="485044"/>
                  </a:lnTo>
                  <a:lnTo>
                    <a:pt x="0" y="437388"/>
                  </a:lnTo>
                  <a:close/>
                </a:path>
              </a:pathLst>
            </a:custGeom>
            <a:ln w="254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0884154" y="3905503"/>
            <a:ext cx="4362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solidFill>
                  <a:srgbClr val="404040"/>
                </a:solidFill>
                <a:latin typeface="Noto Sans CJK HK"/>
                <a:cs typeface="Noto Sans CJK HK"/>
              </a:rPr>
              <a:t>G</a:t>
            </a:r>
            <a:r>
              <a:rPr dirty="0" sz="1100" spc="80" b="1">
                <a:solidFill>
                  <a:srgbClr val="404040"/>
                </a:solidFill>
                <a:latin typeface="Noto Sans CJK HK"/>
                <a:cs typeface="Noto Sans CJK HK"/>
              </a:rPr>
              <a:t>A</a:t>
            </a:r>
            <a:r>
              <a:rPr dirty="0" sz="1100" spc="114" b="1">
                <a:solidFill>
                  <a:srgbClr val="404040"/>
                </a:solidFill>
                <a:latin typeface="Noto Sans CJK HK"/>
                <a:cs typeface="Noto Sans CJK HK"/>
              </a:rPr>
              <a:t>M</a:t>
            </a:r>
            <a:r>
              <a:rPr dirty="0" sz="1100" spc="-85" b="1">
                <a:solidFill>
                  <a:srgbClr val="404040"/>
                </a:solidFill>
                <a:latin typeface="Noto Sans CJK HK"/>
                <a:cs typeface="Noto Sans CJK HK"/>
              </a:rPr>
              <a:t>E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0664190" y="2542794"/>
            <a:ext cx="876300" cy="875030"/>
          </a:xfrm>
          <a:custGeom>
            <a:avLst/>
            <a:gdLst/>
            <a:ahLst/>
            <a:cxnLst/>
            <a:rect l="l" t="t" r="r" b="b"/>
            <a:pathLst>
              <a:path w="876300" h="875029">
                <a:moveTo>
                  <a:pt x="0" y="437388"/>
                </a:moveTo>
                <a:lnTo>
                  <a:pt x="2571" y="389731"/>
                </a:lnTo>
                <a:lnTo>
                  <a:pt x="10108" y="343560"/>
                </a:lnTo>
                <a:lnTo>
                  <a:pt x="22341" y="299142"/>
                </a:lnTo>
                <a:lnTo>
                  <a:pt x="39005" y="256745"/>
                </a:lnTo>
                <a:lnTo>
                  <a:pt x="59831" y="216633"/>
                </a:lnTo>
                <a:lnTo>
                  <a:pt x="84551" y="179076"/>
                </a:lnTo>
                <a:lnTo>
                  <a:pt x="112899" y="144338"/>
                </a:lnTo>
                <a:lnTo>
                  <a:pt x="144606" y="112688"/>
                </a:lnTo>
                <a:lnTo>
                  <a:pt x="179405" y="84393"/>
                </a:lnTo>
                <a:lnTo>
                  <a:pt x="217028" y="59718"/>
                </a:lnTo>
                <a:lnTo>
                  <a:pt x="257209" y="38931"/>
                </a:lnTo>
                <a:lnTo>
                  <a:pt x="299679" y="22299"/>
                </a:lnTo>
                <a:lnTo>
                  <a:pt x="344171" y="10088"/>
                </a:lnTo>
                <a:lnTo>
                  <a:pt x="390417" y="2566"/>
                </a:lnTo>
                <a:lnTo>
                  <a:pt x="438150" y="0"/>
                </a:lnTo>
                <a:lnTo>
                  <a:pt x="485882" y="2566"/>
                </a:lnTo>
                <a:lnTo>
                  <a:pt x="532128" y="10088"/>
                </a:lnTo>
                <a:lnTo>
                  <a:pt x="576620" y="22299"/>
                </a:lnTo>
                <a:lnTo>
                  <a:pt x="619090" y="38931"/>
                </a:lnTo>
                <a:lnTo>
                  <a:pt x="659271" y="59718"/>
                </a:lnTo>
                <a:lnTo>
                  <a:pt x="696894" y="84393"/>
                </a:lnTo>
                <a:lnTo>
                  <a:pt x="731693" y="112688"/>
                </a:lnTo>
                <a:lnTo>
                  <a:pt x="763400" y="144338"/>
                </a:lnTo>
                <a:lnTo>
                  <a:pt x="791748" y="179076"/>
                </a:lnTo>
                <a:lnTo>
                  <a:pt x="816468" y="216633"/>
                </a:lnTo>
                <a:lnTo>
                  <a:pt x="837294" y="256745"/>
                </a:lnTo>
                <a:lnTo>
                  <a:pt x="853958" y="299142"/>
                </a:lnTo>
                <a:lnTo>
                  <a:pt x="866191" y="343560"/>
                </a:lnTo>
                <a:lnTo>
                  <a:pt x="873728" y="389731"/>
                </a:lnTo>
                <a:lnTo>
                  <a:pt x="876300" y="437388"/>
                </a:lnTo>
                <a:lnTo>
                  <a:pt x="873728" y="485044"/>
                </a:lnTo>
                <a:lnTo>
                  <a:pt x="866191" y="531215"/>
                </a:lnTo>
                <a:lnTo>
                  <a:pt x="853958" y="575633"/>
                </a:lnTo>
                <a:lnTo>
                  <a:pt x="837294" y="618030"/>
                </a:lnTo>
                <a:lnTo>
                  <a:pt x="816468" y="658142"/>
                </a:lnTo>
                <a:lnTo>
                  <a:pt x="791748" y="695699"/>
                </a:lnTo>
                <a:lnTo>
                  <a:pt x="763400" y="730437"/>
                </a:lnTo>
                <a:lnTo>
                  <a:pt x="731693" y="762087"/>
                </a:lnTo>
                <a:lnTo>
                  <a:pt x="696894" y="790382"/>
                </a:lnTo>
                <a:lnTo>
                  <a:pt x="659271" y="815057"/>
                </a:lnTo>
                <a:lnTo>
                  <a:pt x="619090" y="835844"/>
                </a:lnTo>
                <a:lnTo>
                  <a:pt x="576620" y="852476"/>
                </a:lnTo>
                <a:lnTo>
                  <a:pt x="532128" y="864687"/>
                </a:lnTo>
                <a:lnTo>
                  <a:pt x="485882" y="872209"/>
                </a:lnTo>
                <a:lnTo>
                  <a:pt x="438150" y="874776"/>
                </a:lnTo>
                <a:lnTo>
                  <a:pt x="390417" y="872209"/>
                </a:lnTo>
                <a:lnTo>
                  <a:pt x="344171" y="864687"/>
                </a:lnTo>
                <a:lnTo>
                  <a:pt x="299679" y="852476"/>
                </a:lnTo>
                <a:lnTo>
                  <a:pt x="257209" y="835844"/>
                </a:lnTo>
                <a:lnTo>
                  <a:pt x="217028" y="815057"/>
                </a:lnTo>
                <a:lnTo>
                  <a:pt x="179405" y="790382"/>
                </a:lnTo>
                <a:lnTo>
                  <a:pt x="144606" y="762087"/>
                </a:lnTo>
                <a:lnTo>
                  <a:pt x="112899" y="730437"/>
                </a:lnTo>
                <a:lnTo>
                  <a:pt x="84551" y="695699"/>
                </a:lnTo>
                <a:lnTo>
                  <a:pt x="59831" y="658142"/>
                </a:lnTo>
                <a:lnTo>
                  <a:pt x="39005" y="618030"/>
                </a:lnTo>
                <a:lnTo>
                  <a:pt x="22341" y="575633"/>
                </a:lnTo>
                <a:lnTo>
                  <a:pt x="10108" y="531215"/>
                </a:lnTo>
                <a:lnTo>
                  <a:pt x="2571" y="485044"/>
                </a:lnTo>
                <a:lnTo>
                  <a:pt x="0" y="437388"/>
                </a:lnTo>
                <a:close/>
              </a:path>
            </a:pathLst>
          </a:custGeom>
          <a:ln w="25400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10897869" y="2884170"/>
            <a:ext cx="40957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85" b="1">
                <a:solidFill>
                  <a:srgbClr val="404040"/>
                </a:solidFill>
                <a:latin typeface="Noto Sans CJK HK"/>
                <a:cs typeface="Noto Sans CJK HK"/>
              </a:rPr>
              <a:t>E</a:t>
            </a:r>
            <a:r>
              <a:rPr dirty="0" sz="1100" spc="-50" b="1">
                <a:solidFill>
                  <a:srgbClr val="404040"/>
                </a:solidFill>
                <a:latin typeface="Noto Sans CJK HK"/>
                <a:cs typeface="Noto Sans CJK HK"/>
              </a:rPr>
              <a:t>nter.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0664190" y="4578858"/>
            <a:ext cx="876300" cy="875030"/>
          </a:xfrm>
          <a:custGeom>
            <a:avLst/>
            <a:gdLst/>
            <a:ahLst/>
            <a:cxnLst/>
            <a:rect l="l" t="t" r="r" b="b"/>
            <a:pathLst>
              <a:path w="876300" h="875029">
                <a:moveTo>
                  <a:pt x="0" y="437388"/>
                </a:moveTo>
                <a:lnTo>
                  <a:pt x="2571" y="389731"/>
                </a:lnTo>
                <a:lnTo>
                  <a:pt x="10108" y="343560"/>
                </a:lnTo>
                <a:lnTo>
                  <a:pt x="22341" y="299142"/>
                </a:lnTo>
                <a:lnTo>
                  <a:pt x="39005" y="256745"/>
                </a:lnTo>
                <a:lnTo>
                  <a:pt x="59831" y="216633"/>
                </a:lnTo>
                <a:lnTo>
                  <a:pt x="84551" y="179076"/>
                </a:lnTo>
                <a:lnTo>
                  <a:pt x="112899" y="144338"/>
                </a:lnTo>
                <a:lnTo>
                  <a:pt x="144606" y="112688"/>
                </a:lnTo>
                <a:lnTo>
                  <a:pt x="179405" y="84393"/>
                </a:lnTo>
                <a:lnTo>
                  <a:pt x="217028" y="59718"/>
                </a:lnTo>
                <a:lnTo>
                  <a:pt x="257209" y="38931"/>
                </a:lnTo>
                <a:lnTo>
                  <a:pt x="299679" y="22299"/>
                </a:lnTo>
                <a:lnTo>
                  <a:pt x="344171" y="10088"/>
                </a:lnTo>
                <a:lnTo>
                  <a:pt x="390417" y="2566"/>
                </a:lnTo>
                <a:lnTo>
                  <a:pt x="438150" y="0"/>
                </a:lnTo>
                <a:lnTo>
                  <a:pt x="485882" y="2566"/>
                </a:lnTo>
                <a:lnTo>
                  <a:pt x="532128" y="10088"/>
                </a:lnTo>
                <a:lnTo>
                  <a:pt x="576620" y="22299"/>
                </a:lnTo>
                <a:lnTo>
                  <a:pt x="619090" y="38931"/>
                </a:lnTo>
                <a:lnTo>
                  <a:pt x="659271" y="59718"/>
                </a:lnTo>
                <a:lnTo>
                  <a:pt x="696894" y="84393"/>
                </a:lnTo>
                <a:lnTo>
                  <a:pt x="731693" y="112688"/>
                </a:lnTo>
                <a:lnTo>
                  <a:pt x="763400" y="144338"/>
                </a:lnTo>
                <a:lnTo>
                  <a:pt x="791748" y="179076"/>
                </a:lnTo>
                <a:lnTo>
                  <a:pt x="816468" y="216633"/>
                </a:lnTo>
                <a:lnTo>
                  <a:pt x="837294" y="256745"/>
                </a:lnTo>
                <a:lnTo>
                  <a:pt x="853958" y="299142"/>
                </a:lnTo>
                <a:lnTo>
                  <a:pt x="866191" y="343560"/>
                </a:lnTo>
                <a:lnTo>
                  <a:pt x="873728" y="389731"/>
                </a:lnTo>
                <a:lnTo>
                  <a:pt x="876300" y="437388"/>
                </a:lnTo>
                <a:lnTo>
                  <a:pt x="873728" y="485044"/>
                </a:lnTo>
                <a:lnTo>
                  <a:pt x="866191" y="531215"/>
                </a:lnTo>
                <a:lnTo>
                  <a:pt x="853958" y="575633"/>
                </a:lnTo>
                <a:lnTo>
                  <a:pt x="837294" y="618030"/>
                </a:lnTo>
                <a:lnTo>
                  <a:pt x="816468" y="658142"/>
                </a:lnTo>
                <a:lnTo>
                  <a:pt x="791748" y="695699"/>
                </a:lnTo>
                <a:lnTo>
                  <a:pt x="763400" y="730437"/>
                </a:lnTo>
                <a:lnTo>
                  <a:pt x="731693" y="762087"/>
                </a:lnTo>
                <a:lnTo>
                  <a:pt x="696894" y="790382"/>
                </a:lnTo>
                <a:lnTo>
                  <a:pt x="659271" y="815057"/>
                </a:lnTo>
                <a:lnTo>
                  <a:pt x="619090" y="835844"/>
                </a:lnTo>
                <a:lnTo>
                  <a:pt x="576620" y="852476"/>
                </a:lnTo>
                <a:lnTo>
                  <a:pt x="532128" y="864687"/>
                </a:lnTo>
                <a:lnTo>
                  <a:pt x="485882" y="872209"/>
                </a:lnTo>
                <a:lnTo>
                  <a:pt x="438150" y="874776"/>
                </a:lnTo>
                <a:lnTo>
                  <a:pt x="390417" y="872209"/>
                </a:lnTo>
                <a:lnTo>
                  <a:pt x="344171" y="864687"/>
                </a:lnTo>
                <a:lnTo>
                  <a:pt x="299679" y="852476"/>
                </a:lnTo>
                <a:lnTo>
                  <a:pt x="257209" y="835844"/>
                </a:lnTo>
                <a:lnTo>
                  <a:pt x="217028" y="815057"/>
                </a:lnTo>
                <a:lnTo>
                  <a:pt x="179405" y="790382"/>
                </a:lnTo>
                <a:lnTo>
                  <a:pt x="144606" y="762087"/>
                </a:lnTo>
                <a:lnTo>
                  <a:pt x="112899" y="730437"/>
                </a:lnTo>
                <a:lnTo>
                  <a:pt x="84551" y="695699"/>
                </a:lnTo>
                <a:lnTo>
                  <a:pt x="59831" y="658142"/>
                </a:lnTo>
                <a:lnTo>
                  <a:pt x="39005" y="618030"/>
                </a:lnTo>
                <a:lnTo>
                  <a:pt x="22341" y="575633"/>
                </a:lnTo>
                <a:lnTo>
                  <a:pt x="10108" y="531215"/>
                </a:lnTo>
                <a:lnTo>
                  <a:pt x="2571" y="485044"/>
                </a:lnTo>
                <a:lnTo>
                  <a:pt x="0" y="437388"/>
                </a:lnTo>
                <a:close/>
              </a:path>
            </a:pathLst>
          </a:custGeom>
          <a:ln w="25399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10826242" y="4921377"/>
            <a:ext cx="5524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60" b="1">
                <a:solidFill>
                  <a:srgbClr val="404040"/>
                </a:solidFill>
                <a:latin typeface="Noto Sans CJK HK"/>
                <a:cs typeface="Noto Sans CJK HK"/>
              </a:rPr>
              <a:t>SP</a:t>
            </a:r>
            <a:r>
              <a:rPr dirty="0" sz="1100" spc="5" b="1">
                <a:solidFill>
                  <a:srgbClr val="404040"/>
                </a:solidFill>
                <a:latin typeface="Noto Sans CJK HK"/>
                <a:cs typeface="Noto Sans CJK HK"/>
              </a:rPr>
              <a:t>O</a:t>
            </a:r>
            <a:r>
              <a:rPr dirty="0" sz="1100" spc="-45" b="1">
                <a:solidFill>
                  <a:srgbClr val="404040"/>
                </a:solidFill>
                <a:latin typeface="Noto Sans CJK HK"/>
                <a:cs typeface="Noto Sans CJK HK"/>
              </a:rPr>
              <a:t>RTS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0664190" y="1520189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0" y="438150"/>
                </a:moveTo>
                <a:lnTo>
                  <a:pt x="2571" y="390417"/>
                </a:lnTo>
                <a:lnTo>
                  <a:pt x="10108" y="344171"/>
                </a:lnTo>
                <a:lnTo>
                  <a:pt x="22341" y="299679"/>
                </a:lnTo>
                <a:lnTo>
                  <a:pt x="39005" y="257209"/>
                </a:lnTo>
                <a:lnTo>
                  <a:pt x="59831" y="217028"/>
                </a:lnTo>
                <a:lnTo>
                  <a:pt x="84551" y="179405"/>
                </a:lnTo>
                <a:lnTo>
                  <a:pt x="112899" y="144606"/>
                </a:lnTo>
                <a:lnTo>
                  <a:pt x="144606" y="112899"/>
                </a:lnTo>
                <a:lnTo>
                  <a:pt x="179405" y="84551"/>
                </a:lnTo>
                <a:lnTo>
                  <a:pt x="217028" y="59831"/>
                </a:lnTo>
                <a:lnTo>
                  <a:pt x="257209" y="39005"/>
                </a:lnTo>
                <a:lnTo>
                  <a:pt x="299679" y="22341"/>
                </a:lnTo>
                <a:lnTo>
                  <a:pt x="344171" y="10108"/>
                </a:lnTo>
                <a:lnTo>
                  <a:pt x="390417" y="2571"/>
                </a:lnTo>
                <a:lnTo>
                  <a:pt x="438150" y="0"/>
                </a:lnTo>
                <a:lnTo>
                  <a:pt x="485882" y="2571"/>
                </a:lnTo>
                <a:lnTo>
                  <a:pt x="532128" y="10108"/>
                </a:lnTo>
                <a:lnTo>
                  <a:pt x="576620" y="22341"/>
                </a:lnTo>
                <a:lnTo>
                  <a:pt x="619090" y="39005"/>
                </a:lnTo>
                <a:lnTo>
                  <a:pt x="659271" y="59831"/>
                </a:lnTo>
                <a:lnTo>
                  <a:pt x="696894" y="84551"/>
                </a:lnTo>
                <a:lnTo>
                  <a:pt x="731693" y="112899"/>
                </a:lnTo>
                <a:lnTo>
                  <a:pt x="763400" y="144606"/>
                </a:lnTo>
                <a:lnTo>
                  <a:pt x="791748" y="179405"/>
                </a:lnTo>
                <a:lnTo>
                  <a:pt x="816468" y="217028"/>
                </a:lnTo>
                <a:lnTo>
                  <a:pt x="837294" y="257209"/>
                </a:lnTo>
                <a:lnTo>
                  <a:pt x="853958" y="299679"/>
                </a:lnTo>
                <a:lnTo>
                  <a:pt x="866191" y="344171"/>
                </a:lnTo>
                <a:lnTo>
                  <a:pt x="873728" y="390417"/>
                </a:lnTo>
                <a:lnTo>
                  <a:pt x="876300" y="438150"/>
                </a:lnTo>
                <a:lnTo>
                  <a:pt x="873728" y="485882"/>
                </a:lnTo>
                <a:lnTo>
                  <a:pt x="866191" y="532128"/>
                </a:lnTo>
                <a:lnTo>
                  <a:pt x="853958" y="576620"/>
                </a:lnTo>
                <a:lnTo>
                  <a:pt x="837294" y="619090"/>
                </a:lnTo>
                <a:lnTo>
                  <a:pt x="816468" y="659271"/>
                </a:lnTo>
                <a:lnTo>
                  <a:pt x="791748" y="696894"/>
                </a:lnTo>
                <a:lnTo>
                  <a:pt x="763400" y="731693"/>
                </a:lnTo>
                <a:lnTo>
                  <a:pt x="731693" y="763400"/>
                </a:lnTo>
                <a:lnTo>
                  <a:pt x="696894" y="791748"/>
                </a:lnTo>
                <a:lnTo>
                  <a:pt x="659271" y="816468"/>
                </a:lnTo>
                <a:lnTo>
                  <a:pt x="619090" y="837294"/>
                </a:lnTo>
                <a:lnTo>
                  <a:pt x="576620" y="853958"/>
                </a:lnTo>
                <a:lnTo>
                  <a:pt x="532128" y="866191"/>
                </a:lnTo>
                <a:lnTo>
                  <a:pt x="485882" y="873728"/>
                </a:lnTo>
                <a:lnTo>
                  <a:pt x="438150" y="876300"/>
                </a:lnTo>
                <a:lnTo>
                  <a:pt x="390417" y="873728"/>
                </a:lnTo>
                <a:lnTo>
                  <a:pt x="344171" y="866191"/>
                </a:lnTo>
                <a:lnTo>
                  <a:pt x="299679" y="853958"/>
                </a:lnTo>
                <a:lnTo>
                  <a:pt x="257209" y="837294"/>
                </a:lnTo>
                <a:lnTo>
                  <a:pt x="217028" y="816468"/>
                </a:lnTo>
                <a:lnTo>
                  <a:pt x="179405" y="791748"/>
                </a:lnTo>
                <a:lnTo>
                  <a:pt x="144606" y="763400"/>
                </a:lnTo>
                <a:lnTo>
                  <a:pt x="112899" y="731693"/>
                </a:lnTo>
                <a:lnTo>
                  <a:pt x="84551" y="696894"/>
                </a:lnTo>
                <a:lnTo>
                  <a:pt x="59831" y="659271"/>
                </a:lnTo>
                <a:lnTo>
                  <a:pt x="39005" y="619090"/>
                </a:lnTo>
                <a:lnTo>
                  <a:pt x="22341" y="576620"/>
                </a:lnTo>
                <a:lnTo>
                  <a:pt x="10108" y="532128"/>
                </a:lnTo>
                <a:lnTo>
                  <a:pt x="2571" y="485882"/>
                </a:lnTo>
                <a:lnTo>
                  <a:pt x="0" y="438150"/>
                </a:lnTo>
                <a:close/>
              </a:path>
            </a:pathLst>
          </a:custGeom>
          <a:ln w="25400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10800968" y="1857501"/>
            <a:ext cx="64897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 b="1">
                <a:solidFill>
                  <a:srgbClr val="404040"/>
                </a:solidFill>
                <a:latin typeface="Noto Sans CJK HK"/>
                <a:cs typeface="Noto Sans CJK HK"/>
              </a:rPr>
              <a:t>FASHION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0664190" y="5602985"/>
            <a:ext cx="876300" cy="875030"/>
          </a:xfrm>
          <a:custGeom>
            <a:avLst/>
            <a:gdLst/>
            <a:ahLst/>
            <a:cxnLst/>
            <a:rect l="l" t="t" r="r" b="b"/>
            <a:pathLst>
              <a:path w="876300" h="875029">
                <a:moveTo>
                  <a:pt x="0" y="437388"/>
                </a:moveTo>
                <a:lnTo>
                  <a:pt x="2571" y="389729"/>
                </a:lnTo>
                <a:lnTo>
                  <a:pt x="10108" y="343556"/>
                </a:lnTo>
                <a:lnTo>
                  <a:pt x="22341" y="299138"/>
                </a:lnTo>
                <a:lnTo>
                  <a:pt x="39005" y="256739"/>
                </a:lnTo>
                <a:lnTo>
                  <a:pt x="59831" y="216628"/>
                </a:lnTo>
                <a:lnTo>
                  <a:pt x="84551" y="179070"/>
                </a:lnTo>
                <a:lnTo>
                  <a:pt x="112899" y="144333"/>
                </a:lnTo>
                <a:lnTo>
                  <a:pt x="144606" y="112684"/>
                </a:lnTo>
                <a:lnTo>
                  <a:pt x="179405" y="84389"/>
                </a:lnTo>
                <a:lnTo>
                  <a:pt x="217028" y="59715"/>
                </a:lnTo>
                <a:lnTo>
                  <a:pt x="257209" y="38929"/>
                </a:lnTo>
                <a:lnTo>
                  <a:pt x="299679" y="22297"/>
                </a:lnTo>
                <a:lnTo>
                  <a:pt x="344171" y="10088"/>
                </a:lnTo>
                <a:lnTo>
                  <a:pt x="390417" y="2566"/>
                </a:lnTo>
                <a:lnTo>
                  <a:pt x="438150" y="0"/>
                </a:lnTo>
                <a:lnTo>
                  <a:pt x="485882" y="2566"/>
                </a:lnTo>
                <a:lnTo>
                  <a:pt x="532128" y="10088"/>
                </a:lnTo>
                <a:lnTo>
                  <a:pt x="576620" y="22297"/>
                </a:lnTo>
                <a:lnTo>
                  <a:pt x="619090" y="38929"/>
                </a:lnTo>
                <a:lnTo>
                  <a:pt x="659271" y="59715"/>
                </a:lnTo>
                <a:lnTo>
                  <a:pt x="696894" y="84389"/>
                </a:lnTo>
                <a:lnTo>
                  <a:pt x="731693" y="112684"/>
                </a:lnTo>
                <a:lnTo>
                  <a:pt x="763400" y="144333"/>
                </a:lnTo>
                <a:lnTo>
                  <a:pt x="791748" y="179070"/>
                </a:lnTo>
                <a:lnTo>
                  <a:pt x="816468" y="216628"/>
                </a:lnTo>
                <a:lnTo>
                  <a:pt x="837294" y="256739"/>
                </a:lnTo>
                <a:lnTo>
                  <a:pt x="853958" y="299138"/>
                </a:lnTo>
                <a:lnTo>
                  <a:pt x="866191" y="343556"/>
                </a:lnTo>
                <a:lnTo>
                  <a:pt x="873728" y="389729"/>
                </a:lnTo>
                <a:lnTo>
                  <a:pt x="876300" y="437388"/>
                </a:lnTo>
                <a:lnTo>
                  <a:pt x="873728" y="485046"/>
                </a:lnTo>
                <a:lnTo>
                  <a:pt x="866191" y="531219"/>
                </a:lnTo>
                <a:lnTo>
                  <a:pt x="853958" y="575637"/>
                </a:lnTo>
                <a:lnTo>
                  <a:pt x="837294" y="618036"/>
                </a:lnTo>
                <a:lnTo>
                  <a:pt x="816468" y="658147"/>
                </a:lnTo>
                <a:lnTo>
                  <a:pt x="791748" y="695705"/>
                </a:lnTo>
                <a:lnTo>
                  <a:pt x="763400" y="730442"/>
                </a:lnTo>
                <a:lnTo>
                  <a:pt x="731693" y="762091"/>
                </a:lnTo>
                <a:lnTo>
                  <a:pt x="696894" y="790386"/>
                </a:lnTo>
                <a:lnTo>
                  <a:pt x="659271" y="815060"/>
                </a:lnTo>
                <a:lnTo>
                  <a:pt x="619090" y="835846"/>
                </a:lnTo>
                <a:lnTo>
                  <a:pt x="576620" y="852478"/>
                </a:lnTo>
                <a:lnTo>
                  <a:pt x="532128" y="864687"/>
                </a:lnTo>
                <a:lnTo>
                  <a:pt x="485882" y="872209"/>
                </a:lnTo>
                <a:lnTo>
                  <a:pt x="438150" y="874776"/>
                </a:lnTo>
                <a:lnTo>
                  <a:pt x="390417" y="872209"/>
                </a:lnTo>
                <a:lnTo>
                  <a:pt x="344171" y="864687"/>
                </a:lnTo>
                <a:lnTo>
                  <a:pt x="299679" y="852478"/>
                </a:lnTo>
                <a:lnTo>
                  <a:pt x="257209" y="835846"/>
                </a:lnTo>
                <a:lnTo>
                  <a:pt x="217028" y="815060"/>
                </a:lnTo>
                <a:lnTo>
                  <a:pt x="179405" y="790386"/>
                </a:lnTo>
                <a:lnTo>
                  <a:pt x="144606" y="762091"/>
                </a:lnTo>
                <a:lnTo>
                  <a:pt x="112899" y="730442"/>
                </a:lnTo>
                <a:lnTo>
                  <a:pt x="84551" y="695705"/>
                </a:lnTo>
                <a:lnTo>
                  <a:pt x="59831" y="658147"/>
                </a:lnTo>
                <a:lnTo>
                  <a:pt x="39005" y="618036"/>
                </a:lnTo>
                <a:lnTo>
                  <a:pt x="22341" y="575637"/>
                </a:lnTo>
                <a:lnTo>
                  <a:pt x="10108" y="531219"/>
                </a:lnTo>
                <a:lnTo>
                  <a:pt x="2571" y="485046"/>
                </a:lnTo>
                <a:lnTo>
                  <a:pt x="0" y="437388"/>
                </a:lnTo>
                <a:close/>
              </a:path>
            </a:pathLst>
          </a:custGeom>
          <a:ln w="25400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10969497" y="5944920"/>
            <a:ext cx="2667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0" b="1">
                <a:solidFill>
                  <a:srgbClr val="404040"/>
                </a:solidFill>
                <a:latin typeface="Noto Sans CJK HK"/>
                <a:cs typeface="Noto Sans CJK HK"/>
              </a:rPr>
              <a:t>A</a:t>
            </a:r>
            <a:r>
              <a:rPr dirty="0" sz="1100" spc="60" b="1">
                <a:solidFill>
                  <a:srgbClr val="404040"/>
                </a:solidFill>
                <a:latin typeface="Noto Sans CJK HK"/>
                <a:cs typeface="Noto Sans CJK HK"/>
              </a:rPr>
              <a:t>D</a:t>
            </a:r>
            <a:r>
              <a:rPr dirty="0" sz="1100" spc="-70" b="1">
                <a:solidFill>
                  <a:srgbClr val="404040"/>
                </a:solidFill>
                <a:latin typeface="Noto Sans CJK HK"/>
                <a:cs typeface="Noto Sans CJK HK"/>
              </a:rPr>
              <a:t>.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0558271" y="886967"/>
            <a:ext cx="1078230" cy="619760"/>
            <a:chOff x="10558271" y="886967"/>
            <a:chExt cx="1078230" cy="619760"/>
          </a:xfrm>
        </p:grpSpPr>
        <p:sp>
          <p:nvSpPr>
            <p:cNvPr id="84" name="object 84"/>
            <p:cNvSpPr/>
            <p:nvPr/>
          </p:nvSpPr>
          <p:spPr>
            <a:xfrm>
              <a:off x="10949939" y="886967"/>
              <a:ext cx="296405" cy="34518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0558271" y="1161287"/>
              <a:ext cx="1078229" cy="34518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10643743" y="832337"/>
            <a:ext cx="895350" cy="57404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815"/>
              </a:spcBef>
            </a:pPr>
            <a:r>
              <a:rPr dirty="0" sz="1200" spc="-15" b="1">
                <a:solidFill>
                  <a:srgbClr val="FFFF00"/>
                </a:solidFill>
                <a:latin typeface="Noto Sans CJK HK"/>
                <a:cs typeface="Noto Sans CJK HK"/>
              </a:rPr>
              <a:t>7</a:t>
            </a:r>
            <a:endParaRPr sz="12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1200" spc="-15" b="1">
                <a:solidFill>
                  <a:srgbClr val="C00000"/>
                </a:solidFill>
                <a:latin typeface="Noto Sans CJK HK"/>
                <a:cs typeface="Noto Sans CJK HK"/>
              </a:rPr>
              <a:t>EXPANSION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xfrm>
            <a:off x="218033" y="224409"/>
            <a:ext cx="2525395" cy="299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  <a:tabLst>
                <a:tab pos="506730" algn="l"/>
              </a:tabLst>
            </a:pPr>
            <a:r>
              <a:rPr dirty="0" sz="2000" spc="-20" b="1">
                <a:solidFill>
                  <a:srgbClr val="000000"/>
                </a:solidFill>
                <a:latin typeface="Noto Sans CJK HK"/>
                <a:cs typeface="Noto Sans CJK HK"/>
              </a:rPr>
              <a:t>1	</a:t>
            </a: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204">
                <a:solidFill>
                  <a:srgbClr val="000000"/>
                </a:solidFill>
              </a:rPr>
              <a:t> </a:t>
            </a:r>
            <a:r>
              <a:rPr dirty="0" sz="1800" spc="25">
                <a:solidFill>
                  <a:srgbClr val="000000"/>
                </a:solidFill>
              </a:rPr>
              <a:t>ECOSYSTEM</a:t>
            </a:r>
            <a:endParaRPr sz="1800">
              <a:latin typeface="Noto Sans CJK HK"/>
              <a:cs typeface="Noto Sans CJK H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33" y="224409"/>
            <a:ext cx="1905635" cy="299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  <a:tabLst>
                <a:tab pos="506730" algn="l"/>
              </a:tabLst>
            </a:pPr>
            <a:r>
              <a:rPr dirty="0" sz="2000" spc="-20" b="1">
                <a:solidFill>
                  <a:srgbClr val="C00000"/>
                </a:solidFill>
                <a:latin typeface="Noto Sans CJK HK"/>
                <a:cs typeface="Noto Sans CJK HK"/>
              </a:rPr>
              <a:t>6</a:t>
            </a:r>
            <a:r>
              <a:rPr dirty="0" sz="2000" spc="-20" b="1">
                <a:solidFill>
                  <a:srgbClr val="C00000"/>
                </a:solidFill>
                <a:latin typeface="Noto Sans CJK HK"/>
                <a:cs typeface="Noto Sans CJK HK"/>
              </a:rPr>
              <a:t>	</a:t>
            </a:r>
            <a:r>
              <a:rPr dirty="0" sz="1800" spc="30">
                <a:solidFill>
                  <a:srgbClr val="000000"/>
                </a:solidFill>
              </a:rPr>
              <a:t>MIL</a:t>
            </a:r>
            <a:r>
              <a:rPr dirty="0" sz="1800" spc="40">
                <a:solidFill>
                  <a:srgbClr val="000000"/>
                </a:solidFill>
              </a:rPr>
              <a:t>E</a:t>
            </a:r>
            <a:r>
              <a:rPr dirty="0" sz="1800" spc="20">
                <a:solidFill>
                  <a:srgbClr val="000000"/>
                </a:solidFill>
              </a:rPr>
              <a:t>STONE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977900"/>
            <a:ext cx="12204700" cy="5451475"/>
            <a:chOff x="-6350" y="977900"/>
            <a:chExt cx="12204700" cy="5451475"/>
          </a:xfrm>
        </p:grpSpPr>
        <p:sp>
          <p:nvSpPr>
            <p:cNvPr id="4" name="object 4"/>
            <p:cNvSpPr/>
            <p:nvPr/>
          </p:nvSpPr>
          <p:spPr>
            <a:xfrm>
              <a:off x="0" y="1361439"/>
              <a:ext cx="12192000" cy="5055235"/>
            </a:xfrm>
            <a:custGeom>
              <a:avLst/>
              <a:gdLst/>
              <a:ahLst/>
              <a:cxnLst/>
              <a:rect l="l" t="t" r="r" b="b"/>
              <a:pathLst>
                <a:path w="12192000" h="5055235">
                  <a:moveTo>
                    <a:pt x="9540227" y="4683950"/>
                  </a:moveTo>
                  <a:lnTo>
                    <a:pt x="9540227" y="4683950"/>
                  </a:lnTo>
                  <a:lnTo>
                    <a:pt x="1295400" y="4683950"/>
                  </a:lnTo>
                  <a:lnTo>
                    <a:pt x="1295400" y="5054790"/>
                  </a:lnTo>
                  <a:lnTo>
                    <a:pt x="9540227" y="5054790"/>
                  </a:lnTo>
                  <a:lnTo>
                    <a:pt x="9540227" y="4683950"/>
                  </a:lnTo>
                  <a:close/>
                </a:path>
                <a:path w="12192000" h="5055235">
                  <a:moveTo>
                    <a:pt x="9540227" y="3708412"/>
                  </a:moveTo>
                  <a:lnTo>
                    <a:pt x="9540227" y="3708412"/>
                  </a:lnTo>
                  <a:lnTo>
                    <a:pt x="1295400" y="3708412"/>
                  </a:lnTo>
                  <a:lnTo>
                    <a:pt x="1295400" y="4079240"/>
                  </a:lnTo>
                  <a:lnTo>
                    <a:pt x="9540227" y="4079240"/>
                  </a:lnTo>
                  <a:lnTo>
                    <a:pt x="9540227" y="3708412"/>
                  </a:lnTo>
                  <a:close/>
                </a:path>
                <a:path w="12192000" h="5055235">
                  <a:moveTo>
                    <a:pt x="9540227" y="2966720"/>
                  </a:moveTo>
                  <a:lnTo>
                    <a:pt x="9540227" y="2966720"/>
                  </a:lnTo>
                  <a:lnTo>
                    <a:pt x="1295400" y="2966720"/>
                  </a:lnTo>
                  <a:lnTo>
                    <a:pt x="1295400" y="3337560"/>
                  </a:lnTo>
                  <a:lnTo>
                    <a:pt x="9540227" y="3337560"/>
                  </a:lnTo>
                  <a:lnTo>
                    <a:pt x="9540227" y="2966720"/>
                  </a:lnTo>
                  <a:close/>
                </a:path>
                <a:path w="12192000" h="5055235">
                  <a:moveTo>
                    <a:pt x="9540227" y="0"/>
                  </a:moveTo>
                  <a:lnTo>
                    <a:pt x="9540227" y="0"/>
                  </a:lnTo>
                  <a:lnTo>
                    <a:pt x="0" y="0"/>
                  </a:lnTo>
                  <a:lnTo>
                    <a:pt x="0" y="2595880"/>
                  </a:lnTo>
                  <a:lnTo>
                    <a:pt x="9540227" y="2595880"/>
                  </a:lnTo>
                  <a:lnTo>
                    <a:pt x="9540227" y="2225040"/>
                  </a:lnTo>
                  <a:lnTo>
                    <a:pt x="1295400" y="2225040"/>
                  </a:lnTo>
                  <a:lnTo>
                    <a:pt x="1295400" y="1854200"/>
                  </a:lnTo>
                  <a:lnTo>
                    <a:pt x="9540227" y="1854200"/>
                  </a:lnTo>
                  <a:lnTo>
                    <a:pt x="9540227" y="1483360"/>
                  </a:lnTo>
                  <a:lnTo>
                    <a:pt x="1295400" y="1483360"/>
                  </a:lnTo>
                  <a:lnTo>
                    <a:pt x="1295400" y="1112520"/>
                  </a:lnTo>
                  <a:lnTo>
                    <a:pt x="9540227" y="1112520"/>
                  </a:lnTo>
                  <a:lnTo>
                    <a:pt x="9540227" y="741680"/>
                  </a:lnTo>
                  <a:lnTo>
                    <a:pt x="1295400" y="741680"/>
                  </a:lnTo>
                  <a:lnTo>
                    <a:pt x="1295400" y="370840"/>
                  </a:lnTo>
                  <a:lnTo>
                    <a:pt x="9540227" y="370840"/>
                  </a:lnTo>
                  <a:lnTo>
                    <a:pt x="9540227" y="0"/>
                  </a:lnTo>
                  <a:close/>
                </a:path>
                <a:path w="12192000" h="5055235">
                  <a:moveTo>
                    <a:pt x="12192000" y="4683950"/>
                  </a:moveTo>
                  <a:lnTo>
                    <a:pt x="10866120" y="4683950"/>
                  </a:lnTo>
                  <a:lnTo>
                    <a:pt x="9540240" y="4683950"/>
                  </a:lnTo>
                  <a:lnTo>
                    <a:pt x="9540240" y="5054790"/>
                  </a:lnTo>
                  <a:lnTo>
                    <a:pt x="10866120" y="5054790"/>
                  </a:lnTo>
                  <a:lnTo>
                    <a:pt x="12192000" y="5054790"/>
                  </a:lnTo>
                  <a:lnTo>
                    <a:pt x="12192000" y="4683950"/>
                  </a:lnTo>
                  <a:close/>
                </a:path>
                <a:path w="12192000" h="5055235">
                  <a:moveTo>
                    <a:pt x="12192000" y="3708412"/>
                  </a:moveTo>
                  <a:lnTo>
                    <a:pt x="10866120" y="3708412"/>
                  </a:lnTo>
                  <a:lnTo>
                    <a:pt x="9540240" y="3708412"/>
                  </a:lnTo>
                  <a:lnTo>
                    <a:pt x="9540240" y="4079240"/>
                  </a:lnTo>
                  <a:lnTo>
                    <a:pt x="10866120" y="4079240"/>
                  </a:lnTo>
                  <a:lnTo>
                    <a:pt x="12192000" y="4079240"/>
                  </a:lnTo>
                  <a:lnTo>
                    <a:pt x="12192000" y="3708412"/>
                  </a:lnTo>
                  <a:close/>
                </a:path>
                <a:path w="12192000" h="5055235">
                  <a:moveTo>
                    <a:pt x="12192000" y="2966720"/>
                  </a:moveTo>
                  <a:lnTo>
                    <a:pt x="10866120" y="2966720"/>
                  </a:lnTo>
                  <a:lnTo>
                    <a:pt x="9540240" y="2966720"/>
                  </a:lnTo>
                  <a:lnTo>
                    <a:pt x="9540240" y="3337560"/>
                  </a:lnTo>
                  <a:lnTo>
                    <a:pt x="10866120" y="3337560"/>
                  </a:lnTo>
                  <a:lnTo>
                    <a:pt x="12192000" y="3337560"/>
                  </a:lnTo>
                  <a:lnTo>
                    <a:pt x="12192000" y="2966720"/>
                  </a:lnTo>
                  <a:close/>
                </a:path>
                <a:path w="12192000" h="5055235">
                  <a:moveTo>
                    <a:pt x="12192000" y="2225040"/>
                  </a:moveTo>
                  <a:lnTo>
                    <a:pt x="10866120" y="2225040"/>
                  </a:lnTo>
                  <a:lnTo>
                    <a:pt x="9540240" y="2225040"/>
                  </a:lnTo>
                  <a:lnTo>
                    <a:pt x="9540240" y="2595880"/>
                  </a:lnTo>
                  <a:lnTo>
                    <a:pt x="10866120" y="2595880"/>
                  </a:lnTo>
                  <a:lnTo>
                    <a:pt x="12192000" y="2595880"/>
                  </a:lnTo>
                  <a:lnTo>
                    <a:pt x="12192000" y="2225040"/>
                  </a:lnTo>
                  <a:close/>
                </a:path>
                <a:path w="12192000" h="5055235">
                  <a:moveTo>
                    <a:pt x="12192000" y="1483360"/>
                  </a:moveTo>
                  <a:lnTo>
                    <a:pt x="10866120" y="1483360"/>
                  </a:lnTo>
                  <a:lnTo>
                    <a:pt x="9540240" y="1483360"/>
                  </a:lnTo>
                  <a:lnTo>
                    <a:pt x="9540240" y="1854200"/>
                  </a:lnTo>
                  <a:lnTo>
                    <a:pt x="10866120" y="1854200"/>
                  </a:lnTo>
                  <a:lnTo>
                    <a:pt x="12192000" y="1854200"/>
                  </a:lnTo>
                  <a:lnTo>
                    <a:pt x="12192000" y="1483360"/>
                  </a:lnTo>
                  <a:close/>
                </a:path>
                <a:path w="12192000" h="5055235">
                  <a:moveTo>
                    <a:pt x="12192000" y="741680"/>
                  </a:moveTo>
                  <a:lnTo>
                    <a:pt x="10866120" y="741680"/>
                  </a:lnTo>
                  <a:lnTo>
                    <a:pt x="9540240" y="741680"/>
                  </a:lnTo>
                  <a:lnTo>
                    <a:pt x="9540240" y="1112520"/>
                  </a:lnTo>
                  <a:lnTo>
                    <a:pt x="10866120" y="1112520"/>
                  </a:lnTo>
                  <a:lnTo>
                    <a:pt x="12192000" y="1112520"/>
                  </a:lnTo>
                  <a:lnTo>
                    <a:pt x="12192000" y="741680"/>
                  </a:lnTo>
                  <a:close/>
                </a:path>
                <a:path w="12192000" h="5055235">
                  <a:moveTo>
                    <a:pt x="12192000" y="0"/>
                  </a:moveTo>
                  <a:lnTo>
                    <a:pt x="10866120" y="0"/>
                  </a:lnTo>
                  <a:lnTo>
                    <a:pt x="9540240" y="0"/>
                  </a:lnTo>
                  <a:lnTo>
                    <a:pt x="9540240" y="370840"/>
                  </a:lnTo>
                  <a:lnTo>
                    <a:pt x="10866120" y="370840"/>
                  </a:lnTo>
                  <a:lnTo>
                    <a:pt x="12192000" y="37084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471C4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95400" y="984250"/>
              <a:ext cx="9570720" cy="5438775"/>
            </a:xfrm>
            <a:custGeom>
              <a:avLst/>
              <a:gdLst/>
              <a:ahLst/>
              <a:cxnLst/>
              <a:rect l="l" t="t" r="r" b="b"/>
              <a:pathLst>
                <a:path w="9570720" h="5438775">
                  <a:moveTo>
                    <a:pt x="0" y="0"/>
                  </a:moveTo>
                  <a:lnTo>
                    <a:pt x="0" y="5438330"/>
                  </a:lnTo>
                </a:path>
                <a:path w="9570720" h="5438775">
                  <a:moveTo>
                    <a:pt x="1600200" y="370839"/>
                  </a:moveTo>
                  <a:lnTo>
                    <a:pt x="1600200" y="5438330"/>
                  </a:lnTo>
                </a:path>
                <a:path w="9570720" h="5438775">
                  <a:moveTo>
                    <a:pt x="4267200" y="0"/>
                  </a:moveTo>
                  <a:lnTo>
                    <a:pt x="4267200" y="5438330"/>
                  </a:lnTo>
                </a:path>
                <a:path w="9570720" h="5438775">
                  <a:moveTo>
                    <a:pt x="5593080" y="0"/>
                  </a:moveTo>
                  <a:lnTo>
                    <a:pt x="5593080" y="5438330"/>
                  </a:lnTo>
                </a:path>
                <a:path w="9570720" h="5438775">
                  <a:moveTo>
                    <a:pt x="6918959" y="0"/>
                  </a:moveTo>
                  <a:lnTo>
                    <a:pt x="6918959" y="5438330"/>
                  </a:lnTo>
                </a:path>
                <a:path w="9570720" h="5438775">
                  <a:moveTo>
                    <a:pt x="8244840" y="0"/>
                  </a:moveTo>
                  <a:lnTo>
                    <a:pt x="8244840" y="5438330"/>
                  </a:lnTo>
                </a:path>
                <a:path w="9570720" h="5438775">
                  <a:moveTo>
                    <a:pt x="9570720" y="0"/>
                  </a:moveTo>
                  <a:lnTo>
                    <a:pt x="9570720" y="5438330"/>
                  </a:lnTo>
                </a:path>
              </a:pathLst>
            </a:custGeom>
            <a:ln w="12700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990600"/>
              <a:ext cx="12192000" cy="5426075"/>
            </a:xfrm>
            <a:custGeom>
              <a:avLst/>
              <a:gdLst/>
              <a:ahLst/>
              <a:cxnLst/>
              <a:rect l="l" t="t" r="r" b="b"/>
              <a:pathLst>
                <a:path w="12192000" h="5426075">
                  <a:moveTo>
                    <a:pt x="0" y="370839"/>
                  </a:moveTo>
                  <a:lnTo>
                    <a:pt x="12192000" y="370839"/>
                  </a:lnTo>
                </a:path>
                <a:path w="12192000" h="5426075">
                  <a:moveTo>
                    <a:pt x="0" y="2966720"/>
                  </a:moveTo>
                  <a:lnTo>
                    <a:pt x="12192000" y="2966720"/>
                  </a:lnTo>
                </a:path>
                <a:path w="12192000" h="5426075">
                  <a:moveTo>
                    <a:pt x="0" y="4450080"/>
                  </a:moveTo>
                  <a:lnTo>
                    <a:pt x="12192000" y="4450080"/>
                  </a:lnTo>
                </a:path>
                <a:path w="12192000" h="5426075">
                  <a:moveTo>
                    <a:pt x="0" y="0"/>
                  </a:moveTo>
                  <a:lnTo>
                    <a:pt x="12192000" y="0"/>
                  </a:lnTo>
                </a:path>
                <a:path w="12192000" h="5426075">
                  <a:moveTo>
                    <a:pt x="0" y="5425630"/>
                  </a:moveTo>
                  <a:lnTo>
                    <a:pt x="12192000" y="542563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97281" y="1053845"/>
            <a:ext cx="7016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Noto Sans CJK HK"/>
                <a:cs typeface="Noto Sans CJK HK"/>
              </a:rPr>
              <a:t>Divisi</a:t>
            </a:r>
            <a:r>
              <a:rPr dirty="0" sz="1400" spc="-50" b="1">
                <a:latin typeface="Noto Sans CJK HK"/>
                <a:cs typeface="Noto Sans CJK HK"/>
              </a:rPr>
              <a:t>o</a:t>
            </a:r>
            <a:r>
              <a:rPr dirty="0" sz="1400" spc="-45" b="1">
                <a:latin typeface="Noto Sans CJK HK"/>
                <a:cs typeface="Noto Sans CJK HK"/>
              </a:rPr>
              <a:t>n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8094" y="1053845"/>
            <a:ext cx="7829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5" b="1">
                <a:latin typeface="Noto Sans CJK HK"/>
                <a:cs typeface="Noto Sans CJK HK"/>
              </a:rPr>
              <a:t>Contents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29680" y="1053845"/>
            <a:ext cx="7918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15" b="1">
                <a:latin typeface="Noto Sans CJK HK"/>
                <a:cs typeface="Noto Sans CJK HK"/>
              </a:rPr>
              <a:t>2022’</a:t>
            </a:r>
            <a:r>
              <a:rPr dirty="0" sz="1400" spc="-120" b="1">
                <a:latin typeface="Noto Sans CJK HK"/>
                <a:cs typeface="Noto Sans CJK HK"/>
              </a:rPr>
              <a:t> </a:t>
            </a:r>
            <a:r>
              <a:rPr dirty="0" sz="1400" b="1">
                <a:latin typeface="Noto Sans CJK HK"/>
                <a:cs typeface="Noto Sans CJK HK"/>
              </a:rPr>
              <a:t>4Q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5560" y="1053845"/>
            <a:ext cx="7918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15" b="1">
                <a:latin typeface="Noto Sans CJK HK"/>
                <a:cs typeface="Noto Sans CJK HK"/>
              </a:rPr>
              <a:t>2023’</a:t>
            </a:r>
            <a:r>
              <a:rPr dirty="0" sz="1400" spc="-120" b="1">
                <a:latin typeface="Noto Sans CJK HK"/>
                <a:cs typeface="Noto Sans CJK HK"/>
              </a:rPr>
              <a:t> </a:t>
            </a:r>
            <a:r>
              <a:rPr dirty="0" sz="1400" b="1">
                <a:latin typeface="Noto Sans CJK HK"/>
                <a:cs typeface="Noto Sans CJK HK"/>
              </a:rPr>
              <a:t>1Q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81821" y="1053845"/>
            <a:ext cx="7918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15" b="1">
                <a:latin typeface="Noto Sans CJK HK"/>
                <a:cs typeface="Noto Sans CJK HK"/>
              </a:rPr>
              <a:t>2023’</a:t>
            </a:r>
            <a:r>
              <a:rPr dirty="0" sz="1400" spc="-120" b="1">
                <a:latin typeface="Noto Sans CJK HK"/>
                <a:cs typeface="Noto Sans CJK HK"/>
              </a:rPr>
              <a:t> </a:t>
            </a:r>
            <a:r>
              <a:rPr dirty="0" sz="1400" b="1">
                <a:latin typeface="Noto Sans CJK HK"/>
                <a:cs typeface="Noto Sans CJK HK"/>
              </a:rPr>
              <a:t>2Q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07702" y="1053845"/>
            <a:ext cx="7918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15" b="1">
                <a:latin typeface="Noto Sans CJK HK"/>
                <a:cs typeface="Noto Sans CJK HK"/>
              </a:rPr>
              <a:t>2023’</a:t>
            </a:r>
            <a:r>
              <a:rPr dirty="0" sz="1400" spc="-120" b="1">
                <a:latin typeface="Noto Sans CJK HK"/>
                <a:cs typeface="Noto Sans CJK HK"/>
              </a:rPr>
              <a:t> </a:t>
            </a:r>
            <a:r>
              <a:rPr dirty="0" sz="1400" b="1">
                <a:latin typeface="Noto Sans CJK HK"/>
                <a:cs typeface="Noto Sans CJK HK"/>
              </a:rPr>
              <a:t>3Q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33835" y="1053845"/>
            <a:ext cx="7918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15" b="1">
                <a:latin typeface="Noto Sans CJK HK"/>
                <a:cs typeface="Noto Sans CJK HK"/>
              </a:rPr>
              <a:t>2023’</a:t>
            </a:r>
            <a:r>
              <a:rPr dirty="0" sz="1400" spc="-120" b="1">
                <a:latin typeface="Noto Sans CJK HK"/>
                <a:cs typeface="Noto Sans CJK HK"/>
              </a:rPr>
              <a:t> </a:t>
            </a:r>
            <a:r>
              <a:rPr dirty="0" sz="1400" b="1">
                <a:latin typeface="Noto Sans CJK HK"/>
                <a:cs typeface="Noto Sans CJK HK"/>
              </a:rPr>
              <a:t>4Q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453" y="2552827"/>
            <a:ext cx="9950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 b="1">
                <a:latin typeface="Noto Sans CJK HK"/>
                <a:cs typeface="Noto Sans CJK HK"/>
              </a:rPr>
              <a:t>Development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4394" y="1439926"/>
            <a:ext cx="1215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5">
                <a:latin typeface="BM DoHyeon"/>
                <a:cs typeface="BM DoHyeon"/>
              </a:rPr>
              <a:t>1. </a:t>
            </a:r>
            <a:r>
              <a:rPr dirty="0" sz="1200" spc="-70">
                <a:latin typeface="BM DoHyeon"/>
                <a:cs typeface="BM DoHyeon"/>
              </a:rPr>
              <a:t>XGP</a:t>
            </a:r>
            <a:r>
              <a:rPr dirty="0" sz="1200" spc="-40">
                <a:latin typeface="BM DoHyeon"/>
                <a:cs typeface="BM DoHyeon"/>
              </a:rPr>
              <a:t> </a:t>
            </a:r>
            <a:r>
              <a:rPr dirty="0" sz="1200" spc="-75">
                <a:latin typeface="BM DoHyeon"/>
                <a:cs typeface="BM DoHyeon"/>
              </a:rPr>
              <a:t>UPGRADE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4594" y="1439926"/>
            <a:ext cx="175513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65">
                <a:latin typeface="BM DoHyeon"/>
                <a:cs typeface="BM DoHyeon"/>
              </a:rPr>
              <a:t>GP </a:t>
            </a:r>
            <a:r>
              <a:rPr dirty="0" sz="1200" spc="-100">
                <a:latin typeface="BM DoHyeon"/>
                <a:cs typeface="BM DoHyeon"/>
              </a:rPr>
              <a:t>Wallet </a:t>
            </a:r>
            <a:r>
              <a:rPr dirty="0" sz="1200" spc="-30">
                <a:latin typeface="BM DoHyeon"/>
                <a:cs typeface="BM DoHyeon"/>
              </a:rPr>
              <a:t>add</a:t>
            </a:r>
            <a:r>
              <a:rPr dirty="0" sz="1200" spc="-105">
                <a:latin typeface="BM DoHyeon"/>
                <a:cs typeface="BM DoHyeon"/>
              </a:rPr>
              <a:t> </a:t>
            </a:r>
            <a:r>
              <a:rPr dirty="0" sz="1200" spc="-75">
                <a:latin typeface="BM DoHyeon"/>
                <a:cs typeface="BM DoHyeon"/>
              </a:rPr>
              <a:t>function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74594" y="1810892"/>
            <a:ext cx="2199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130">
                <a:latin typeface="BM DoHyeon"/>
                <a:cs typeface="BM DoHyeon"/>
              </a:rPr>
              <a:t>TALENT </a:t>
            </a:r>
            <a:r>
              <a:rPr dirty="0" sz="1200" spc="-55">
                <a:latin typeface="BM DoHyeon"/>
                <a:cs typeface="BM DoHyeon"/>
              </a:rPr>
              <a:t>Utility </a:t>
            </a:r>
            <a:r>
              <a:rPr dirty="0" sz="1200" spc="-110">
                <a:latin typeface="BM DoHyeon"/>
                <a:cs typeface="BM DoHyeon"/>
              </a:rPr>
              <a:t>Token</a:t>
            </a:r>
            <a:r>
              <a:rPr dirty="0" sz="1200" spc="-80">
                <a:latin typeface="BM DoHyeon"/>
                <a:cs typeface="BM DoHyeon"/>
              </a:rPr>
              <a:t> </a:t>
            </a:r>
            <a:r>
              <a:rPr dirty="0" sz="1200" spc="-110">
                <a:latin typeface="BM DoHyeon"/>
                <a:cs typeface="BM DoHyeon"/>
              </a:rPr>
              <a:t>issuance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4394" y="2181859"/>
            <a:ext cx="1054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latin typeface="BM DoHyeon"/>
                <a:cs typeface="BM DoHyeon"/>
              </a:rPr>
              <a:t>2. </a:t>
            </a:r>
            <a:r>
              <a:rPr dirty="0" sz="1200" spc="-70">
                <a:latin typeface="BM DoHyeon"/>
                <a:cs typeface="BM DoHyeon"/>
              </a:rPr>
              <a:t>XGP</a:t>
            </a:r>
            <a:r>
              <a:rPr dirty="0" sz="1200" spc="55">
                <a:latin typeface="BM DoHyeon"/>
                <a:cs typeface="BM DoHyeon"/>
              </a:rPr>
              <a:t> </a:t>
            </a:r>
            <a:r>
              <a:rPr dirty="0" sz="1200" spc="-130">
                <a:latin typeface="BM DoHyeon"/>
                <a:cs typeface="BM DoHyeon"/>
              </a:rPr>
              <a:t>TALENT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74594" y="2181859"/>
            <a:ext cx="18611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130">
                <a:latin typeface="BM DoHyeon"/>
                <a:cs typeface="BM DoHyeon"/>
              </a:rPr>
              <a:t>TALENT </a:t>
            </a:r>
            <a:r>
              <a:rPr dirty="0" sz="1200" spc="-125">
                <a:latin typeface="BM DoHyeon"/>
                <a:cs typeface="BM DoHyeon"/>
              </a:rPr>
              <a:t>Commerce</a:t>
            </a:r>
            <a:r>
              <a:rPr dirty="0" sz="1200" spc="-200">
                <a:latin typeface="BM DoHyeon"/>
                <a:cs typeface="BM DoHyeon"/>
              </a:rPr>
              <a:t> </a:t>
            </a:r>
            <a:r>
              <a:rPr dirty="0" sz="1200" spc="-150">
                <a:latin typeface="BM DoHyeon"/>
                <a:cs typeface="BM DoHyeon"/>
              </a:rPr>
              <a:t>Store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4594" y="2552827"/>
            <a:ext cx="17754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130">
                <a:latin typeface="BM DoHyeon"/>
                <a:cs typeface="BM DoHyeon"/>
              </a:rPr>
              <a:t>TALENT </a:t>
            </a:r>
            <a:r>
              <a:rPr dirty="0" sz="1200" spc="-120">
                <a:latin typeface="BM DoHyeon"/>
                <a:cs typeface="BM DoHyeon"/>
              </a:rPr>
              <a:t>Live</a:t>
            </a:r>
            <a:r>
              <a:rPr dirty="0" sz="1200" spc="-204">
                <a:latin typeface="BM DoHyeon"/>
                <a:cs typeface="BM DoHyeon"/>
              </a:rPr>
              <a:t> </a:t>
            </a:r>
            <a:r>
              <a:rPr dirty="0" sz="1200" spc="-125">
                <a:latin typeface="BM DoHyeon"/>
                <a:cs typeface="BM DoHyeon"/>
              </a:rPr>
              <a:t>Commerce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74394" y="2923794"/>
            <a:ext cx="10071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latin typeface="BM DoHyeon"/>
                <a:cs typeface="BM DoHyeon"/>
              </a:rPr>
              <a:t>3. </a:t>
            </a:r>
            <a:r>
              <a:rPr dirty="0" sz="1200" spc="-90">
                <a:latin typeface="BM DoHyeon"/>
                <a:cs typeface="BM DoHyeon"/>
              </a:rPr>
              <a:t>NFT</a:t>
            </a:r>
            <a:r>
              <a:rPr dirty="0" sz="1200" spc="55">
                <a:latin typeface="BM DoHyeon"/>
                <a:cs typeface="BM DoHyeon"/>
              </a:rPr>
              <a:t> </a:t>
            </a:r>
            <a:r>
              <a:rPr dirty="0" sz="1200" spc="-75">
                <a:latin typeface="BM DoHyeon"/>
                <a:cs typeface="BM DoHyeon"/>
              </a:rPr>
              <a:t>Market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74594" y="2923794"/>
            <a:ext cx="1668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165">
                <a:latin typeface="BM DoHyeon"/>
                <a:cs typeface="BM DoHyeon"/>
              </a:rPr>
              <a:t>FA </a:t>
            </a:r>
            <a:r>
              <a:rPr dirty="0" sz="1200" spc="-30">
                <a:latin typeface="BM DoHyeon"/>
                <a:cs typeface="BM DoHyeon"/>
              </a:rPr>
              <a:t>Global </a:t>
            </a:r>
            <a:r>
              <a:rPr dirty="0" sz="1200" spc="-90">
                <a:latin typeface="BM DoHyeon"/>
                <a:cs typeface="BM DoHyeon"/>
              </a:rPr>
              <a:t>NFT</a:t>
            </a:r>
            <a:r>
              <a:rPr dirty="0" sz="1200" spc="-55">
                <a:latin typeface="BM DoHyeon"/>
                <a:cs typeface="BM DoHyeon"/>
              </a:rPr>
              <a:t> </a:t>
            </a:r>
            <a:r>
              <a:rPr dirty="0" sz="1200" spc="-75">
                <a:latin typeface="BM DoHyeon"/>
                <a:cs typeface="BM DoHyeon"/>
              </a:rPr>
              <a:t>Market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74594" y="3294634"/>
            <a:ext cx="18008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165">
                <a:latin typeface="BM DoHyeon"/>
                <a:cs typeface="BM DoHyeon"/>
              </a:rPr>
              <a:t>FA </a:t>
            </a:r>
            <a:r>
              <a:rPr dirty="0" sz="1200" spc="-30">
                <a:latin typeface="BM DoHyeon"/>
                <a:cs typeface="BM DoHyeon"/>
              </a:rPr>
              <a:t>Global </a:t>
            </a:r>
            <a:r>
              <a:rPr dirty="0" sz="1200" spc="-90">
                <a:latin typeface="BM DoHyeon"/>
                <a:cs typeface="BM DoHyeon"/>
              </a:rPr>
              <a:t>NFT</a:t>
            </a:r>
            <a:r>
              <a:rPr dirty="0" sz="1200" spc="-30">
                <a:latin typeface="BM DoHyeon"/>
                <a:cs typeface="BM DoHyeon"/>
              </a:rPr>
              <a:t> </a:t>
            </a:r>
            <a:r>
              <a:rPr dirty="0" sz="1200" spc="-95">
                <a:latin typeface="BM DoHyeon"/>
                <a:cs typeface="BM DoHyeon"/>
              </a:rPr>
              <a:t>Contents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4394" y="3665601"/>
            <a:ext cx="927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10">
                <a:latin typeface="BM DoHyeon"/>
                <a:cs typeface="BM DoHyeon"/>
              </a:rPr>
              <a:t>4. </a:t>
            </a:r>
            <a:r>
              <a:rPr dirty="0" sz="1200" spc="-145">
                <a:latin typeface="BM DoHyeon"/>
                <a:cs typeface="BM DoHyeon"/>
              </a:rPr>
              <a:t>P2E</a:t>
            </a:r>
            <a:r>
              <a:rPr dirty="0" sz="1200" spc="-160">
                <a:latin typeface="BM DoHyeon"/>
                <a:cs typeface="BM DoHyeon"/>
              </a:rPr>
              <a:t> </a:t>
            </a:r>
            <a:r>
              <a:rPr dirty="0" sz="1200" spc="-15">
                <a:latin typeface="BM DoHyeon"/>
                <a:cs typeface="BM DoHyeon"/>
              </a:rPr>
              <a:t>GAME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74594" y="3665601"/>
            <a:ext cx="22758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10">
                <a:latin typeface="BM DoHyeon"/>
                <a:cs typeface="BM DoHyeon"/>
              </a:rPr>
              <a:t>AQUA </a:t>
            </a:r>
            <a:r>
              <a:rPr dirty="0" sz="1200" spc="-110">
                <a:latin typeface="BM DoHyeon"/>
                <a:cs typeface="BM DoHyeon"/>
              </a:rPr>
              <a:t>PLANET </a:t>
            </a:r>
            <a:r>
              <a:rPr dirty="0" sz="1200" spc="-114">
                <a:latin typeface="BM DoHyeon"/>
                <a:cs typeface="BM DoHyeon"/>
              </a:rPr>
              <a:t>(TALENT</a:t>
            </a:r>
            <a:r>
              <a:rPr dirty="0" sz="1200" spc="-170">
                <a:latin typeface="BM DoHyeon"/>
                <a:cs typeface="BM DoHyeon"/>
              </a:rPr>
              <a:t> </a:t>
            </a:r>
            <a:r>
              <a:rPr dirty="0" sz="1200" spc="-95">
                <a:latin typeface="BM DoHyeon"/>
                <a:cs typeface="BM DoHyeon"/>
              </a:rPr>
              <a:t>Token)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001" y="4593082"/>
            <a:ext cx="609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0" b="1">
                <a:latin typeface="Noto Sans CJK HK"/>
                <a:cs typeface="Noto Sans CJK HK"/>
              </a:rPr>
              <a:t>Activate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74394" y="4036567"/>
            <a:ext cx="13735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5">
                <a:latin typeface="BM DoHyeon"/>
                <a:cs typeface="BM DoHyeon"/>
              </a:rPr>
              <a:t>1. </a:t>
            </a:r>
            <a:r>
              <a:rPr dirty="0" sz="1200" spc="-70">
                <a:latin typeface="BM DoHyeon"/>
                <a:cs typeface="BM DoHyeon"/>
              </a:rPr>
              <a:t>XGP</a:t>
            </a:r>
            <a:r>
              <a:rPr dirty="0" sz="1200" spc="-30">
                <a:latin typeface="BM DoHyeon"/>
                <a:cs typeface="BM DoHyeon"/>
              </a:rPr>
              <a:t> </a:t>
            </a:r>
            <a:r>
              <a:rPr dirty="0" sz="1200" spc="-110">
                <a:latin typeface="BM DoHyeon"/>
                <a:cs typeface="BM DoHyeon"/>
              </a:rPr>
              <a:t>ECOSYSTEM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74594" y="4036567"/>
            <a:ext cx="22434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125">
                <a:latin typeface="BM DoHyeon"/>
                <a:cs typeface="BM DoHyeon"/>
              </a:rPr>
              <a:t>BUSINESS </a:t>
            </a:r>
            <a:r>
              <a:rPr dirty="0" sz="1200" spc="-114">
                <a:latin typeface="BM DoHyeon"/>
                <a:cs typeface="BM DoHyeon"/>
              </a:rPr>
              <a:t>PARTNER</a:t>
            </a:r>
            <a:r>
              <a:rPr dirty="0" sz="1200" spc="-130">
                <a:latin typeface="BM DoHyeon"/>
                <a:cs typeface="BM DoHyeon"/>
              </a:rPr>
              <a:t> </a:t>
            </a:r>
            <a:r>
              <a:rPr dirty="0" sz="1200" spc="-105">
                <a:latin typeface="BM DoHyeon"/>
                <a:cs typeface="BM DoHyeon"/>
              </a:rPr>
              <a:t>ALLIANCE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74594" y="4407534"/>
            <a:ext cx="15151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85">
                <a:latin typeface="BM DoHyeon"/>
                <a:cs typeface="BM DoHyeon"/>
              </a:rPr>
              <a:t>Category</a:t>
            </a:r>
            <a:r>
              <a:rPr dirty="0" sz="1200" spc="-55">
                <a:latin typeface="BM DoHyeon"/>
                <a:cs typeface="BM DoHyeon"/>
              </a:rPr>
              <a:t> </a:t>
            </a:r>
            <a:r>
              <a:rPr dirty="0" sz="1200" spc="-80">
                <a:latin typeface="BM DoHyeon"/>
                <a:cs typeface="BM DoHyeon"/>
              </a:rPr>
              <a:t>expansion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74394" y="4778502"/>
            <a:ext cx="8953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latin typeface="BM DoHyeon"/>
                <a:cs typeface="BM DoHyeon"/>
              </a:rPr>
              <a:t>2.</a:t>
            </a:r>
            <a:r>
              <a:rPr dirty="0" sz="1200" spc="-15">
                <a:latin typeface="BM DoHyeon"/>
                <a:cs typeface="BM DoHyeon"/>
              </a:rPr>
              <a:t> </a:t>
            </a:r>
            <a:r>
              <a:rPr dirty="0" sz="1200" spc="-65">
                <a:latin typeface="BM DoHyeon"/>
                <a:cs typeface="BM DoHyeon"/>
              </a:rPr>
              <a:t>Marketing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74594" y="4778502"/>
            <a:ext cx="1910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85">
                <a:latin typeface="BM DoHyeon"/>
                <a:cs typeface="BM DoHyeon"/>
              </a:rPr>
              <a:t>Community</a:t>
            </a:r>
            <a:r>
              <a:rPr dirty="0" sz="1200" spc="-45">
                <a:latin typeface="BM DoHyeon"/>
                <a:cs typeface="BM DoHyeon"/>
              </a:rPr>
              <a:t> </a:t>
            </a:r>
            <a:r>
              <a:rPr dirty="0" sz="1200" spc="-70">
                <a:latin typeface="BM DoHyeon"/>
                <a:cs typeface="BM DoHyeon"/>
              </a:rPr>
              <a:t>Management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74594" y="5149341"/>
            <a:ext cx="2394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100">
                <a:latin typeface="BM DoHyeon"/>
                <a:cs typeface="BM DoHyeon"/>
              </a:rPr>
              <a:t>Wallet </a:t>
            </a:r>
            <a:r>
              <a:rPr dirty="0" sz="1200" spc="-135">
                <a:latin typeface="BM DoHyeon"/>
                <a:cs typeface="BM DoHyeon"/>
              </a:rPr>
              <a:t>User </a:t>
            </a:r>
            <a:r>
              <a:rPr dirty="0" sz="1200" spc="-50">
                <a:latin typeface="BM DoHyeon"/>
                <a:cs typeface="BM DoHyeon"/>
              </a:rPr>
              <a:t>(Holder)</a:t>
            </a:r>
            <a:r>
              <a:rPr dirty="0" sz="1200" spc="30">
                <a:latin typeface="BM DoHyeon"/>
                <a:cs typeface="BM DoHyeon"/>
              </a:rPr>
              <a:t> </a:t>
            </a:r>
            <a:r>
              <a:rPr dirty="0" sz="1200" spc="-120">
                <a:latin typeface="BM DoHyeon"/>
                <a:cs typeface="BM DoHyeon"/>
              </a:rPr>
              <a:t>recruitment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8325" y="5822696"/>
            <a:ext cx="758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 b="1">
                <a:latin typeface="Noto Sans CJK HK"/>
                <a:cs typeface="Noto Sans CJK HK"/>
              </a:rPr>
              <a:t>Expansion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74394" y="5665723"/>
            <a:ext cx="921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5">
                <a:latin typeface="BM DoHyeon"/>
                <a:cs typeface="BM DoHyeon"/>
              </a:rPr>
              <a:t>1.</a:t>
            </a:r>
            <a:r>
              <a:rPr dirty="0" sz="1200" spc="-10">
                <a:latin typeface="BM DoHyeon"/>
                <a:cs typeface="BM DoHyeon"/>
              </a:rPr>
              <a:t> </a:t>
            </a:r>
            <a:r>
              <a:rPr dirty="0" sz="1200" spc="-85">
                <a:latin typeface="BM DoHyeon"/>
                <a:cs typeface="BM DoHyeon"/>
              </a:rPr>
              <a:t>Promotion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74594" y="5437123"/>
            <a:ext cx="21437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650" marR="5080" indent="-108585">
              <a:lnSpc>
                <a:spcPct val="150000"/>
              </a:lnSpc>
              <a:spcBef>
                <a:spcPts val="100"/>
              </a:spcBef>
            </a:pPr>
            <a:r>
              <a:rPr dirty="0" sz="1200" spc="-225">
                <a:latin typeface="BM DoHyeon"/>
                <a:cs typeface="BM DoHyeon"/>
              </a:rPr>
              <a:t>- </a:t>
            </a:r>
            <a:r>
              <a:rPr dirty="0" sz="1200" spc="-120">
                <a:latin typeface="BM DoHyeon"/>
                <a:cs typeface="BM DoHyeon"/>
              </a:rPr>
              <a:t>Japan / </a:t>
            </a:r>
            <a:r>
              <a:rPr dirty="0" sz="1200" spc="-160">
                <a:latin typeface="BM DoHyeon"/>
                <a:cs typeface="BM DoHyeon"/>
              </a:rPr>
              <a:t>East </a:t>
            </a:r>
            <a:r>
              <a:rPr dirty="0" sz="1200" spc="-85">
                <a:latin typeface="BM DoHyeon"/>
                <a:cs typeface="BM DoHyeon"/>
              </a:rPr>
              <a:t>Asia </a:t>
            </a:r>
            <a:r>
              <a:rPr dirty="0" sz="1200" spc="-120">
                <a:latin typeface="BM DoHyeon"/>
                <a:cs typeface="BM DoHyeon"/>
              </a:rPr>
              <a:t>/ </a:t>
            </a:r>
            <a:r>
              <a:rPr dirty="0" sz="1200" spc="-40">
                <a:latin typeface="BM DoHyeon"/>
                <a:cs typeface="BM DoHyeon"/>
              </a:rPr>
              <a:t>India </a:t>
            </a:r>
            <a:r>
              <a:rPr dirty="0" sz="1200" spc="-120">
                <a:latin typeface="BM DoHyeon"/>
                <a:cs typeface="BM DoHyeon"/>
              </a:rPr>
              <a:t>/  </a:t>
            </a:r>
            <a:r>
              <a:rPr dirty="0" sz="1200" spc="-5">
                <a:latin typeface="BM DoHyeon"/>
                <a:cs typeface="BM DoHyeon"/>
              </a:rPr>
              <a:t>Mongolia </a:t>
            </a:r>
            <a:r>
              <a:rPr dirty="0" sz="1200" spc="-120">
                <a:latin typeface="BM DoHyeon"/>
                <a:cs typeface="BM DoHyeon"/>
              </a:rPr>
              <a:t>/ </a:t>
            </a:r>
            <a:r>
              <a:rPr dirty="0" sz="1200" spc="-105">
                <a:latin typeface="BM DoHyeon"/>
                <a:cs typeface="BM DoHyeon"/>
              </a:rPr>
              <a:t>Central </a:t>
            </a:r>
            <a:r>
              <a:rPr dirty="0" sz="1200" spc="-85">
                <a:latin typeface="BM DoHyeon"/>
                <a:cs typeface="BM DoHyeon"/>
              </a:rPr>
              <a:t>Asia </a:t>
            </a:r>
            <a:r>
              <a:rPr dirty="0" sz="1200" spc="-120">
                <a:latin typeface="BM DoHyeon"/>
                <a:cs typeface="BM DoHyeon"/>
              </a:rPr>
              <a:t>/</a:t>
            </a:r>
            <a:r>
              <a:rPr dirty="0" sz="1200" spc="-40">
                <a:latin typeface="BM DoHyeon"/>
                <a:cs typeface="BM DoHyeon"/>
              </a:rPr>
              <a:t> </a:t>
            </a:r>
            <a:r>
              <a:rPr dirty="0" sz="1200" spc="-125">
                <a:latin typeface="BM DoHyeon"/>
                <a:cs typeface="BM DoHyeon"/>
              </a:rPr>
              <a:t>EU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4394" y="6124752"/>
            <a:ext cx="5721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latin typeface="BM DoHyeon"/>
                <a:cs typeface="BM DoHyeon"/>
              </a:rPr>
              <a:t>2.</a:t>
            </a:r>
            <a:r>
              <a:rPr dirty="0" sz="1200" spc="-35">
                <a:latin typeface="BM DoHyeon"/>
                <a:cs typeface="BM DoHyeon"/>
              </a:rPr>
              <a:t> </a:t>
            </a:r>
            <a:r>
              <a:rPr dirty="0" sz="1200" spc="-125">
                <a:latin typeface="BM DoHyeon"/>
                <a:cs typeface="BM DoHyeon"/>
              </a:rPr>
              <a:t>Event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74594" y="6124752"/>
            <a:ext cx="17119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20">
                <a:latin typeface="BM DoHyeon"/>
                <a:cs typeface="BM DoHyeon"/>
              </a:rPr>
              <a:t>- </a:t>
            </a:r>
            <a:r>
              <a:rPr dirty="0" sz="1200" spc="-85">
                <a:latin typeface="BM DoHyeon"/>
                <a:cs typeface="BM DoHyeon"/>
              </a:rPr>
              <a:t>Game, </a:t>
            </a:r>
            <a:r>
              <a:rPr dirty="0" sz="1200" spc="-10">
                <a:latin typeface="BM DoHyeon"/>
                <a:cs typeface="BM DoHyeon"/>
              </a:rPr>
              <a:t>Add, </a:t>
            </a:r>
            <a:r>
              <a:rPr dirty="0" sz="1200" spc="-80">
                <a:latin typeface="BM DoHyeon"/>
                <a:cs typeface="BM DoHyeon"/>
              </a:rPr>
              <a:t>Air </a:t>
            </a:r>
            <a:r>
              <a:rPr dirty="0" sz="1200" spc="-60">
                <a:latin typeface="BM DoHyeon"/>
                <a:cs typeface="BM DoHyeon"/>
              </a:rPr>
              <a:t>Drop</a:t>
            </a:r>
            <a:r>
              <a:rPr dirty="0" sz="1200" spc="190">
                <a:latin typeface="BM DoHyeon"/>
                <a:cs typeface="BM DoHyeon"/>
              </a:rPr>
              <a:t> </a:t>
            </a:r>
            <a:r>
              <a:rPr dirty="0" sz="1200" spc="-40">
                <a:latin typeface="BM DoHyeon"/>
                <a:cs typeface="BM DoHyeon"/>
              </a:rPr>
              <a:t>..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563362" y="1507870"/>
            <a:ext cx="6629400" cy="1964689"/>
          </a:xfrm>
          <a:custGeom>
            <a:avLst/>
            <a:gdLst/>
            <a:ahLst/>
            <a:cxnLst/>
            <a:rect l="l" t="t" r="r" b="b"/>
            <a:pathLst>
              <a:path w="6629400" h="1964689">
                <a:moveTo>
                  <a:pt x="533400" y="1531747"/>
                </a:moveTo>
                <a:lnTo>
                  <a:pt x="447675" y="1488948"/>
                </a:lnTo>
                <a:lnTo>
                  <a:pt x="447675" y="1517523"/>
                </a:lnTo>
                <a:lnTo>
                  <a:pt x="0" y="1517396"/>
                </a:lnTo>
                <a:lnTo>
                  <a:pt x="0" y="1545971"/>
                </a:lnTo>
                <a:lnTo>
                  <a:pt x="447675" y="1546098"/>
                </a:lnTo>
                <a:lnTo>
                  <a:pt x="447675" y="1574673"/>
                </a:lnTo>
                <a:lnTo>
                  <a:pt x="504736" y="1546098"/>
                </a:lnTo>
                <a:lnTo>
                  <a:pt x="533400" y="1531747"/>
                </a:lnTo>
                <a:close/>
              </a:path>
              <a:path w="6629400" h="1964689">
                <a:moveTo>
                  <a:pt x="1295400" y="397891"/>
                </a:moveTo>
                <a:lnTo>
                  <a:pt x="1209675" y="355092"/>
                </a:lnTo>
                <a:lnTo>
                  <a:pt x="1209675" y="383667"/>
                </a:lnTo>
                <a:lnTo>
                  <a:pt x="0" y="383540"/>
                </a:lnTo>
                <a:lnTo>
                  <a:pt x="0" y="412115"/>
                </a:lnTo>
                <a:lnTo>
                  <a:pt x="1209675" y="412242"/>
                </a:lnTo>
                <a:lnTo>
                  <a:pt x="1209675" y="440817"/>
                </a:lnTo>
                <a:lnTo>
                  <a:pt x="1266736" y="412242"/>
                </a:lnTo>
                <a:lnTo>
                  <a:pt x="1295400" y="397891"/>
                </a:lnTo>
                <a:close/>
              </a:path>
              <a:path w="6629400" h="1964689">
                <a:moveTo>
                  <a:pt x="1295400" y="42799"/>
                </a:moveTo>
                <a:lnTo>
                  <a:pt x="1209675" y="0"/>
                </a:lnTo>
                <a:lnTo>
                  <a:pt x="1209675" y="28575"/>
                </a:lnTo>
                <a:lnTo>
                  <a:pt x="0" y="28448"/>
                </a:lnTo>
                <a:lnTo>
                  <a:pt x="0" y="57023"/>
                </a:lnTo>
                <a:lnTo>
                  <a:pt x="1209675" y="57150"/>
                </a:lnTo>
                <a:lnTo>
                  <a:pt x="1209675" y="85725"/>
                </a:lnTo>
                <a:lnTo>
                  <a:pt x="1266736" y="57150"/>
                </a:lnTo>
                <a:lnTo>
                  <a:pt x="1295400" y="42799"/>
                </a:lnTo>
                <a:close/>
              </a:path>
              <a:path w="6629400" h="1964689">
                <a:moveTo>
                  <a:pt x="2667000" y="778891"/>
                </a:moveTo>
                <a:lnTo>
                  <a:pt x="2638336" y="764540"/>
                </a:lnTo>
                <a:lnTo>
                  <a:pt x="2581275" y="735965"/>
                </a:lnTo>
                <a:lnTo>
                  <a:pt x="2581275" y="764540"/>
                </a:lnTo>
                <a:lnTo>
                  <a:pt x="762000" y="764540"/>
                </a:lnTo>
                <a:lnTo>
                  <a:pt x="762000" y="793115"/>
                </a:lnTo>
                <a:lnTo>
                  <a:pt x="2581275" y="793115"/>
                </a:lnTo>
                <a:lnTo>
                  <a:pt x="2581275" y="821690"/>
                </a:lnTo>
                <a:lnTo>
                  <a:pt x="2638501" y="793115"/>
                </a:lnTo>
                <a:lnTo>
                  <a:pt x="2667000" y="778891"/>
                </a:lnTo>
                <a:close/>
              </a:path>
              <a:path w="6629400" h="1964689">
                <a:moveTo>
                  <a:pt x="6629400" y="1921891"/>
                </a:moveTo>
                <a:lnTo>
                  <a:pt x="6600736" y="1907540"/>
                </a:lnTo>
                <a:lnTo>
                  <a:pt x="6543675" y="1878965"/>
                </a:lnTo>
                <a:lnTo>
                  <a:pt x="6543675" y="1907540"/>
                </a:lnTo>
                <a:lnTo>
                  <a:pt x="533400" y="1907540"/>
                </a:lnTo>
                <a:lnTo>
                  <a:pt x="533400" y="1936115"/>
                </a:lnTo>
                <a:lnTo>
                  <a:pt x="6543675" y="1936115"/>
                </a:lnTo>
                <a:lnTo>
                  <a:pt x="6543675" y="1964690"/>
                </a:lnTo>
                <a:lnTo>
                  <a:pt x="6600901" y="1936115"/>
                </a:lnTo>
                <a:lnTo>
                  <a:pt x="6629400" y="1921891"/>
                </a:lnTo>
                <a:close/>
              </a:path>
              <a:path w="6629400" h="1964689">
                <a:moveTo>
                  <a:pt x="6629400" y="1159891"/>
                </a:moveTo>
                <a:lnTo>
                  <a:pt x="6600736" y="1145540"/>
                </a:lnTo>
                <a:lnTo>
                  <a:pt x="6543675" y="1116965"/>
                </a:lnTo>
                <a:lnTo>
                  <a:pt x="6543675" y="1145540"/>
                </a:lnTo>
                <a:lnTo>
                  <a:pt x="3962400" y="1145540"/>
                </a:lnTo>
                <a:lnTo>
                  <a:pt x="3962400" y="1174115"/>
                </a:lnTo>
                <a:lnTo>
                  <a:pt x="6543675" y="1174115"/>
                </a:lnTo>
                <a:lnTo>
                  <a:pt x="6543675" y="1202690"/>
                </a:lnTo>
                <a:lnTo>
                  <a:pt x="6600901" y="1174115"/>
                </a:lnTo>
                <a:lnTo>
                  <a:pt x="6629400" y="1159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467600" y="3259835"/>
            <a:ext cx="3429000" cy="2686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0325" rIns="0" bIns="0" rtlCol="0" vert="horz">
            <a:spAutoFit/>
          </a:bodyPr>
          <a:lstStyle/>
          <a:p>
            <a:pPr marL="307975">
              <a:lnSpc>
                <a:spcPct val="100000"/>
              </a:lnSpc>
              <a:spcBef>
                <a:spcPts val="475"/>
              </a:spcBef>
            </a:pPr>
            <a:r>
              <a:rPr dirty="0" sz="1200" spc="-15" b="1">
                <a:latin typeface="Noto Sans CJK HK"/>
                <a:cs typeface="Noto Sans CJK HK"/>
              </a:rPr>
              <a:t>ART </a:t>
            </a:r>
            <a:r>
              <a:rPr dirty="0" sz="1200" spc="60" b="1">
                <a:latin typeface="Noto Sans CJK HK"/>
                <a:cs typeface="Noto Sans CJK HK"/>
              </a:rPr>
              <a:t>/ </a:t>
            </a:r>
            <a:r>
              <a:rPr dirty="0" sz="1200" spc="-5" b="1">
                <a:latin typeface="Noto Sans CJK HK"/>
                <a:cs typeface="Noto Sans CJK HK"/>
              </a:rPr>
              <a:t>MUSIC </a:t>
            </a:r>
            <a:r>
              <a:rPr dirty="0" sz="1200" spc="60" b="1">
                <a:latin typeface="Noto Sans CJK HK"/>
                <a:cs typeface="Noto Sans CJK HK"/>
              </a:rPr>
              <a:t>/ </a:t>
            </a:r>
            <a:r>
              <a:rPr dirty="0" sz="1200" spc="40" b="1">
                <a:latin typeface="Noto Sans CJK HK"/>
                <a:cs typeface="Noto Sans CJK HK"/>
              </a:rPr>
              <a:t>DOMAIN </a:t>
            </a:r>
            <a:r>
              <a:rPr dirty="0" sz="1200" spc="60" b="1">
                <a:latin typeface="Noto Sans CJK HK"/>
                <a:cs typeface="Noto Sans CJK HK"/>
              </a:rPr>
              <a:t>/ </a:t>
            </a:r>
            <a:r>
              <a:rPr dirty="0" sz="1200" spc="-40" b="1">
                <a:latin typeface="Noto Sans CJK HK"/>
                <a:cs typeface="Noto Sans CJK HK"/>
              </a:rPr>
              <a:t>Figure</a:t>
            </a:r>
            <a:r>
              <a:rPr dirty="0" sz="1200" spc="20" b="1">
                <a:latin typeface="Noto Sans CJK HK"/>
                <a:cs typeface="Noto Sans CJK HK"/>
              </a:rPr>
              <a:t> </a:t>
            </a:r>
            <a:r>
              <a:rPr dirty="0" sz="1200" spc="-65" b="1">
                <a:latin typeface="Noto Sans CJK HK"/>
                <a:cs typeface="Noto Sans CJK HK"/>
              </a:rPr>
              <a:t>Etc.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563361" y="3732784"/>
            <a:ext cx="6629400" cy="1267460"/>
            <a:chOff x="5563361" y="3732784"/>
            <a:chExt cx="6629400" cy="1267460"/>
          </a:xfrm>
        </p:grpSpPr>
        <p:sp>
          <p:nvSpPr>
            <p:cNvPr id="41" name="object 41"/>
            <p:cNvSpPr/>
            <p:nvPr/>
          </p:nvSpPr>
          <p:spPr>
            <a:xfrm>
              <a:off x="5563362" y="3732784"/>
              <a:ext cx="6629400" cy="1188085"/>
            </a:xfrm>
            <a:custGeom>
              <a:avLst/>
              <a:gdLst/>
              <a:ahLst/>
              <a:cxnLst/>
              <a:rect l="l" t="t" r="r" b="b"/>
              <a:pathLst>
                <a:path w="6629400" h="1188085">
                  <a:moveTo>
                    <a:pt x="3961765" y="42926"/>
                  </a:moveTo>
                  <a:lnTo>
                    <a:pt x="3933101" y="28575"/>
                  </a:lnTo>
                  <a:lnTo>
                    <a:pt x="3876040" y="0"/>
                  </a:lnTo>
                  <a:lnTo>
                    <a:pt x="3876040" y="28575"/>
                  </a:lnTo>
                  <a:lnTo>
                    <a:pt x="1312164" y="28575"/>
                  </a:lnTo>
                  <a:lnTo>
                    <a:pt x="1312164" y="57150"/>
                  </a:lnTo>
                  <a:lnTo>
                    <a:pt x="3876040" y="57150"/>
                  </a:lnTo>
                  <a:lnTo>
                    <a:pt x="3876040" y="85725"/>
                  </a:lnTo>
                  <a:lnTo>
                    <a:pt x="3933266" y="57150"/>
                  </a:lnTo>
                  <a:lnTo>
                    <a:pt x="3961765" y="42926"/>
                  </a:lnTo>
                  <a:close/>
                </a:path>
                <a:path w="6629400" h="1188085">
                  <a:moveTo>
                    <a:pt x="5287645" y="414782"/>
                  </a:moveTo>
                  <a:lnTo>
                    <a:pt x="5258981" y="400431"/>
                  </a:lnTo>
                  <a:lnTo>
                    <a:pt x="5201920" y="371856"/>
                  </a:lnTo>
                  <a:lnTo>
                    <a:pt x="5201920" y="400431"/>
                  </a:lnTo>
                  <a:lnTo>
                    <a:pt x="2638044" y="400431"/>
                  </a:lnTo>
                  <a:lnTo>
                    <a:pt x="2638044" y="429006"/>
                  </a:lnTo>
                  <a:lnTo>
                    <a:pt x="5201920" y="429006"/>
                  </a:lnTo>
                  <a:lnTo>
                    <a:pt x="5201920" y="457581"/>
                  </a:lnTo>
                  <a:lnTo>
                    <a:pt x="5259146" y="429006"/>
                  </a:lnTo>
                  <a:lnTo>
                    <a:pt x="5287645" y="414782"/>
                  </a:lnTo>
                  <a:close/>
                </a:path>
                <a:path w="6629400" h="1188085">
                  <a:moveTo>
                    <a:pt x="6629400" y="1144778"/>
                  </a:moveTo>
                  <a:lnTo>
                    <a:pt x="6600736" y="1130427"/>
                  </a:lnTo>
                  <a:lnTo>
                    <a:pt x="6543675" y="1101852"/>
                  </a:lnTo>
                  <a:lnTo>
                    <a:pt x="6543675" y="1130427"/>
                  </a:lnTo>
                  <a:lnTo>
                    <a:pt x="0" y="1130427"/>
                  </a:lnTo>
                  <a:lnTo>
                    <a:pt x="0" y="1159002"/>
                  </a:lnTo>
                  <a:lnTo>
                    <a:pt x="6543675" y="1159002"/>
                  </a:lnTo>
                  <a:lnTo>
                    <a:pt x="6543675" y="1187577"/>
                  </a:lnTo>
                  <a:lnTo>
                    <a:pt x="6600901" y="1159002"/>
                  </a:lnTo>
                  <a:lnTo>
                    <a:pt x="6629400" y="1144778"/>
                  </a:lnTo>
                  <a:close/>
                </a:path>
                <a:path w="6629400" h="1188085">
                  <a:moveTo>
                    <a:pt x="6629400" y="763778"/>
                  </a:moveTo>
                  <a:lnTo>
                    <a:pt x="6600736" y="749427"/>
                  </a:lnTo>
                  <a:lnTo>
                    <a:pt x="6543675" y="720852"/>
                  </a:lnTo>
                  <a:lnTo>
                    <a:pt x="6543675" y="749427"/>
                  </a:lnTo>
                  <a:lnTo>
                    <a:pt x="2667000" y="749427"/>
                  </a:lnTo>
                  <a:lnTo>
                    <a:pt x="2667000" y="778002"/>
                  </a:lnTo>
                  <a:lnTo>
                    <a:pt x="6543675" y="778002"/>
                  </a:lnTo>
                  <a:lnTo>
                    <a:pt x="6543675" y="806577"/>
                  </a:lnTo>
                  <a:lnTo>
                    <a:pt x="6600901" y="778002"/>
                  </a:lnTo>
                  <a:lnTo>
                    <a:pt x="6629400" y="763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086600" y="4732020"/>
              <a:ext cx="3581400" cy="268605"/>
            </a:xfrm>
            <a:custGeom>
              <a:avLst/>
              <a:gdLst/>
              <a:ahLst/>
              <a:cxnLst/>
              <a:rect l="l" t="t" r="r" b="b"/>
              <a:pathLst>
                <a:path w="3581400" h="268604">
                  <a:moveTo>
                    <a:pt x="3581400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3581400" y="268223"/>
                  </a:lnTo>
                  <a:lnTo>
                    <a:pt x="358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7278116" y="4769611"/>
            <a:ext cx="32010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 b="1">
                <a:latin typeface="Noto Sans CJK HK"/>
                <a:cs typeface="Noto Sans CJK HK"/>
              </a:rPr>
              <a:t>Monthly </a:t>
            </a:r>
            <a:r>
              <a:rPr dirty="0" sz="1200" spc="-40" b="1">
                <a:latin typeface="Noto Sans CJK HK"/>
                <a:cs typeface="Noto Sans CJK HK"/>
              </a:rPr>
              <a:t>expansion target </a:t>
            </a:r>
            <a:r>
              <a:rPr dirty="0" sz="1200" spc="-20" b="1">
                <a:latin typeface="Noto Sans CJK HK"/>
                <a:cs typeface="Noto Sans CJK HK"/>
              </a:rPr>
              <a:t>of </a:t>
            </a:r>
            <a:r>
              <a:rPr dirty="0" sz="1200" spc="-25" b="1">
                <a:latin typeface="Noto Sans CJK HK"/>
                <a:cs typeface="Noto Sans CJK HK"/>
              </a:rPr>
              <a:t>10,000</a:t>
            </a:r>
            <a:r>
              <a:rPr dirty="0" sz="1200" spc="-105" b="1">
                <a:latin typeface="Noto Sans CJK HK"/>
                <a:cs typeface="Noto Sans CJK HK"/>
              </a:rPr>
              <a:t> </a:t>
            </a:r>
            <a:r>
              <a:rPr dirty="0" sz="1200" spc="-35" b="1">
                <a:latin typeface="Noto Sans CJK HK"/>
                <a:cs typeface="Noto Sans CJK HK"/>
              </a:rPr>
              <a:t>people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875526" y="5117591"/>
            <a:ext cx="5316855" cy="268605"/>
            <a:chOff x="6875526" y="5117591"/>
            <a:chExt cx="5316855" cy="268605"/>
          </a:xfrm>
        </p:grpSpPr>
        <p:sp>
          <p:nvSpPr>
            <p:cNvPr id="45" name="object 45"/>
            <p:cNvSpPr/>
            <p:nvPr/>
          </p:nvSpPr>
          <p:spPr>
            <a:xfrm>
              <a:off x="6875526" y="5215635"/>
              <a:ext cx="5316855" cy="85725"/>
            </a:xfrm>
            <a:custGeom>
              <a:avLst/>
              <a:gdLst/>
              <a:ahLst/>
              <a:cxnLst/>
              <a:rect l="l" t="t" r="r" b="b"/>
              <a:pathLst>
                <a:path w="5316855" h="85725">
                  <a:moveTo>
                    <a:pt x="5230876" y="0"/>
                  </a:moveTo>
                  <a:lnTo>
                    <a:pt x="5230876" y="85725"/>
                  </a:lnTo>
                  <a:lnTo>
                    <a:pt x="5288110" y="57150"/>
                  </a:lnTo>
                  <a:lnTo>
                    <a:pt x="5245227" y="57150"/>
                  </a:lnTo>
                  <a:lnTo>
                    <a:pt x="5245227" y="28575"/>
                  </a:lnTo>
                  <a:lnTo>
                    <a:pt x="5287941" y="28575"/>
                  </a:lnTo>
                  <a:lnTo>
                    <a:pt x="5230876" y="0"/>
                  </a:lnTo>
                  <a:close/>
                </a:path>
                <a:path w="5316855" h="85725">
                  <a:moveTo>
                    <a:pt x="5230876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5230876" y="57150"/>
                  </a:lnTo>
                  <a:lnTo>
                    <a:pt x="5230876" y="28575"/>
                  </a:lnTo>
                  <a:close/>
                </a:path>
                <a:path w="5316855" h="85725">
                  <a:moveTo>
                    <a:pt x="5287941" y="28575"/>
                  </a:moveTo>
                  <a:lnTo>
                    <a:pt x="5245227" y="28575"/>
                  </a:lnTo>
                  <a:lnTo>
                    <a:pt x="5245227" y="57150"/>
                  </a:lnTo>
                  <a:lnTo>
                    <a:pt x="5288110" y="57150"/>
                  </a:lnTo>
                  <a:lnTo>
                    <a:pt x="5316601" y="42925"/>
                  </a:lnTo>
                  <a:lnTo>
                    <a:pt x="5287941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772400" y="5117591"/>
              <a:ext cx="3581400" cy="268605"/>
            </a:xfrm>
            <a:custGeom>
              <a:avLst/>
              <a:gdLst/>
              <a:ahLst/>
              <a:cxnLst/>
              <a:rect l="l" t="t" r="r" b="b"/>
              <a:pathLst>
                <a:path w="3581400" h="268604">
                  <a:moveTo>
                    <a:pt x="3581400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3581400" y="268223"/>
                  </a:lnTo>
                  <a:lnTo>
                    <a:pt x="358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7964169" y="5155438"/>
            <a:ext cx="32010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 b="1">
                <a:latin typeface="Noto Sans CJK HK"/>
                <a:cs typeface="Noto Sans CJK HK"/>
              </a:rPr>
              <a:t>Monthly </a:t>
            </a:r>
            <a:r>
              <a:rPr dirty="0" sz="1200" spc="-40" b="1">
                <a:latin typeface="Noto Sans CJK HK"/>
                <a:cs typeface="Noto Sans CJK HK"/>
              </a:rPr>
              <a:t>expansion target </a:t>
            </a:r>
            <a:r>
              <a:rPr dirty="0" sz="1200" spc="-20" b="1">
                <a:latin typeface="Noto Sans CJK HK"/>
                <a:cs typeface="Noto Sans CJK HK"/>
              </a:rPr>
              <a:t>of </a:t>
            </a:r>
            <a:r>
              <a:rPr dirty="0" sz="1200" spc="-25" b="1">
                <a:latin typeface="Noto Sans CJK HK"/>
                <a:cs typeface="Noto Sans CJK HK"/>
              </a:rPr>
              <a:t>10,000</a:t>
            </a:r>
            <a:r>
              <a:rPr dirty="0" sz="1200" spc="-105" b="1">
                <a:latin typeface="Noto Sans CJK HK"/>
                <a:cs typeface="Noto Sans CJK HK"/>
              </a:rPr>
              <a:t> </a:t>
            </a:r>
            <a:r>
              <a:rPr dirty="0" sz="1200" spc="-35" b="1">
                <a:latin typeface="Noto Sans CJK HK"/>
                <a:cs typeface="Noto Sans CJK HK"/>
              </a:rPr>
              <a:t>people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221218" y="5723191"/>
            <a:ext cx="3971925" cy="560070"/>
          </a:xfrm>
          <a:custGeom>
            <a:avLst/>
            <a:gdLst/>
            <a:ahLst/>
            <a:cxnLst/>
            <a:rect l="l" t="t" r="r" b="b"/>
            <a:pathLst>
              <a:path w="3971925" h="560070">
                <a:moveTo>
                  <a:pt x="3962400" y="516826"/>
                </a:moveTo>
                <a:lnTo>
                  <a:pt x="3933825" y="502539"/>
                </a:lnTo>
                <a:lnTo>
                  <a:pt x="3876675" y="473964"/>
                </a:lnTo>
                <a:lnTo>
                  <a:pt x="3876675" y="502539"/>
                </a:lnTo>
                <a:lnTo>
                  <a:pt x="0" y="502539"/>
                </a:lnTo>
                <a:lnTo>
                  <a:pt x="0" y="531114"/>
                </a:lnTo>
                <a:lnTo>
                  <a:pt x="3876675" y="531114"/>
                </a:lnTo>
                <a:lnTo>
                  <a:pt x="3876675" y="559689"/>
                </a:lnTo>
                <a:lnTo>
                  <a:pt x="3933825" y="531114"/>
                </a:lnTo>
                <a:lnTo>
                  <a:pt x="3962400" y="516826"/>
                </a:lnTo>
                <a:close/>
              </a:path>
              <a:path w="3971925" h="560070">
                <a:moveTo>
                  <a:pt x="3971544" y="42862"/>
                </a:moveTo>
                <a:lnTo>
                  <a:pt x="3942969" y="28575"/>
                </a:lnTo>
                <a:lnTo>
                  <a:pt x="3885819" y="0"/>
                </a:lnTo>
                <a:lnTo>
                  <a:pt x="3885819" y="28575"/>
                </a:lnTo>
                <a:lnTo>
                  <a:pt x="9144" y="28575"/>
                </a:lnTo>
                <a:lnTo>
                  <a:pt x="9144" y="57150"/>
                </a:lnTo>
                <a:lnTo>
                  <a:pt x="3885819" y="57150"/>
                </a:lnTo>
                <a:lnTo>
                  <a:pt x="3885819" y="85725"/>
                </a:lnTo>
                <a:lnTo>
                  <a:pt x="3942969" y="57150"/>
                </a:lnTo>
                <a:lnTo>
                  <a:pt x="3971544" y="42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525" y="0"/>
            <a:ext cx="12209145" cy="6858000"/>
            <a:chOff x="-13525" y="0"/>
            <a:chExt cx="12209145" cy="6858000"/>
          </a:xfrm>
        </p:grpSpPr>
        <p:sp>
          <p:nvSpPr>
            <p:cNvPr id="3" name="object 3"/>
            <p:cNvSpPr/>
            <p:nvPr/>
          </p:nvSpPr>
          <p:spPr>
            <a:xfrm>
              <a:off x="534924" y="6117335"/>
              <a:ext cx="2151888" cy="470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60831" y="6143244"/>
              <a:ext cx="2049780" cy="368935"/>
            </a:xfrm>
            <a:custGeom>
              <a:avLst/>
              <a:gdLst/>
              <a:ahLst/>
              <a:cxnLst/>
              <a:rect l="l" t="t" r="r" b="b"/>
              <a:pathLst>
                <a:path w="2049780" h="368934">
                  <a:moveTo>
                    <a:pt x="1865376" y="0"/>
                  </a:moveTo>
                  <a:lnTo>
                    <a:pt x="184404" y="0"/>
                  </a:lnTo>
                  <a:lnTo>
                    <a:pt x="135382" y="6587"/>
                  </a:lnTo>
                  <a:lnTo>
                    <a:pt x="91332" y="25177"/>
                  </a:lnTo>
                  <a:lnTo>
                    <a:pt x="54011" y="54011"/>
                  </a:lnTo>
                  <a:lnTo>
                    <a:pt x="25177" y="91332"/>
                  </a:lnTo>
                  <a:lnTo>
                    <a:pt x="6587" y="135382"/>
                  </a:lnTo>
                  <a:lnTo>
                    <a:pt x="0" y="184403"/>
                  </a:lnTo>
                  <a:lnTo>
                    <a:pt x="6587" y="233425"/>
                  </a:lnTo>
                  <a:lnTo>
                    <a:pt x="25177" y="277475"/>
                  </a:lnTo>
                  <a:lnTo>
                    <a:pt x="54011" y="314796"/>
                  </a:lnTo>
                  <a:lnTo>
                    <a:pt x="91332" y="343630"/>
                  </a:lnTo>
                  <a:lnTo>
                    <a:pt x="135382" y="362220"/>
                  </a:lnTo>
                  <a:lnTo>
                    <a:pt x="184404" y="368807"/>
                  </a:lnTo>
                  <a:lnTo>
                    <a:pt x="1865376" y="368807"/>
                  </a:lnTo>
                  <a:lnTo>
                    <a:pt x="1914401" y="362220"/>
                  </a:lnTo>
                  <a:lnTo>
                    <a:pt x="1958452" y="343630"/>
                  </a:lnTo>
                  <a:lnTo>
                    <a:pt x="1995773" y="314796"/>
                  </a:lnTo>
                  <a:lnTo>
                    <a:pt x="2024605" y="277475"/>
                  </a:lnTo>
                  <a:lnTo>
                    <a:pt x="2043193" y="233425"/>
                  </a:lnTo>
                  <a:lnTo>
                    <a:pt x="2049780" y="184403"/>
                  </a:lnTo>
                  <a:lnTo>
                    <a:pt x="2043193" y="135382"/>
                  </a:lnTo>
                  <a:lnTo>
                    <a:pt x="2024605" y="91332"/>
                  </a:lnTo>
                  <a:lnTo>
                    <a:pt x="1995773" y="54011"/>
                  </a:lnTo>
                  <a:lnTo>
                    <a:pt x="1958452" y="25177"/>
                  </a:lnTo>
                  <a:lnTo>
                    <a:pt x="1914401" y="6587"/>
                  </a:lnTo>
                  <a:lnTo>
                    <a:pt x="186537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2335" y="2458211"/>
              <a:ext cx="2360676" cy="4709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8243" y="2484120"/>
              <a:ext cx="2258695" cy="368935"/>
            </a:xfrm>
            <a:custGeom>
              <a:avLst/>
              <a:gdLst/>
              <a:ahLst/>
              <a:cxnLst/>
              <a:rect l="l" t="t" r="r" b="b"/>
              <a:pathLst>
                <a:path w="2258695" h="368935">
                  <a:moveTo>
                    <a:pt x="2074164" y="0"/>
                  </a:moveTo>
                  <a:lnTo>
                    <a:pt x="184404" y="0"/>
                  </a:lnTo>
                  <a:lnTo>
                    <a:pt x="135382" y="6586"/>
                  </a:lnTo>
                  <a:lnTo>
                    <a:pt x="91332" y="25174"/>
                  </a:lnTo>
                  <a:lnTo>
                    <a:pt x="54011" y="54006"/>
                  </a:lnTo>
                  <a:lnTo>
                    <a:pt x="25177" y="91327"/>
                  </a:lnTo>
                  <a:lnTo>
                    <a:pt x="6587" y="135378"/>
                  </a:lnTo>
                  <a:lnTo>
                    <a:pt x="0" y="184403"/>
                  </a:lnTo>
                  <a:lnTo>
                    <a:pt x="6587" y="233429"/>
                  </a:lnTo>
                  <a:lnTo>
                    <a:pt x="25177" y="277480"/>
                  </a:lnTo>
                  <a:lnTo>
                    <a:pt x="54011" y="314801"/>
                  </a:lnTo>
                  <a:lnTo>
                    <a:pt x="91332" y="343633"/>
                  </a:lnTo>
                  <a:lnTo>
                    <a:pt x="135382" y="362221"/>
                  </a:lnTo>
                  <a:lnTo>
                    <a:pt x="184404" y="368807"/>
                  </a:lnTo>
                  <a:lnTo>
                    <a:pt x="2074164" y="368807"/>
                  </a:lnTo>
                  <a:lnTo>
                    <a:pt x="2123189" y="362221"/>
                  </a:lnTo>
                  <a:lnTo>
                    <a:pt x="2167240" y="343633"/>
                  </a:lnTo>
                  <a:lnTo>
                    <a:pt x="2204561" y="314801"/>
                  </a:lnTo>
                  <a:lnTo>
                    <a:pt x="2233393" y="277480"/>
                  </a:lnTo>
                  <a:lnTo>
                    <a:pt x="2251981" y="233429"/>
                  </a:lnTo>
                  <a:lnTo>
                    <a:pt x="2258568" y="184403"/>
                  </a:lnTo>
                  <a:lnTo>
                    <a:pt x="2251981" y="135378"/>
                  </a:lnTo>
                  <a:lnTo>
                    <a:pt x="2233393" y="91327"/>
                  </a:lnTo>
                  <a:lnTo>
                    <a:pt x="2204561" y="54006"/>
                  </a:lnTo>
                  <a:lnTo>
                    <a:pt x="2167240" y="25174"/>
                  </a:lnTo>
                  <a:lnTo>
                    <a:pt x="2123189" y="6586"/>
                  </a:lnTo>
                  <a:lnTo>
                    <a:pt x="20741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8033" y="224409"/>
            <a:ext cx="2990850" cy="299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  <a:tabLst>
                <a:tab pos="506730" algn="l"/>
              </a:tabLst>
            </a:pPr>
            <a:r>
              <a:rPr dirty="0" sz="2000" spc="-20" b="1">
                <a:solidFill>
                  <a:srgbClr val="000000"/>
                </a:solidFill>
                <a:latin typeface="Noto Sans CJK HK"/>
                <a:cs typeface="Noto Sans CJK HK"/>
              </a:rPr>
              <a:t>7	</a:t>
            </a:r>
            <a:r>
              <a:rPr dirty="0" sz="1800" spc="-15">
                <a:solidFill>
                  <a:srgbClr val="404040"/>
                </a:solidFill>
              </a:rPr>
              <a:t>BUSINESS</a:t>
            </a:r>
            <a:r>
              <a:rPr dirty="0" sz="1800" spc="-250">
                <a:solidFill>
                  <a:srgbClr val="404040"/>
                </a:solidFill>
              </a:rPr>
              <a:t> </a:t>
            </a:r>
            <a:r>
              <a:rPr dirty="0" sz="1800" spc="5">
                <a:solidFill>
                  <a:srgbClr val="404040"/>
                </a:solidFill>
              </a:rPr>
              <a:t>STRATEGY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6259" y="888491"/>
            <a:ext cx="2110740" cy="471170"/>
            <a:chOff x="556259" y="888491"/>
            <a:chExt cx="2110740" cy="471170"/>
          </a:xfrm>
        </p:grpSpPr>
        <p:sp>
          <p:nvSpPr>
            <p:cNvPr id="9" name="object 9"/>
            <p:cNvSpPr/>
            <p:nvPr/>
          </p:nvSpPr>
          <p:spPr>
            <a:xfrm>
              <a:off x="556259" y="888491"/>
              <a:ext cx="2110740" cy="4709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2167" y="914399"/>
              <a:ext cx="2009139" cy="368935"/>
            </a:xfrm>
            <a:custGeom>
              <a:avLst/>
              <a:gdLst/>
              <a:ahLst/>
              <a:cxnLst/>
              <a:rect l="l" t="t" r="r" b="b"/>
              <a:pathLst>
                <a:path w="2009139" h="368934">
                  <a:moveTo>
                    <a:pt x="1824227" y="0"/>
                  </a:moveTo>
                  <a:lnTo>
                    <a:pt x="184403" y="0"/>
                  </a:lnTo>
                  <a:lnTo>
                    <a:pt x="135382" y="6586"/>
                  </a:lnTo>
                  <a:lnTo>
                    <a:pt x="91332" y="25174"/>
                  </a:lnTo>
                  <a:lnTo>
                    <a:pt x="54011" y="54006"/>
                  </a:lnTo>
                  <a:lnTo>
                    <a:pt x="25177" y="91327"/>
                  </a:lnTo>
                  <a:lnTo>
                    <a:pt x="6587" y="135378"/>
                  </a:lnTo>
                  <a:lnTo>
                    <a:pt x="0" y="184403"/>
                  </a:lnTo>
                  <a:lnTo>
                    <a:pt x="6587" y="233429"/>
                  </a:lnTo>
                  <a:lnTo>
                    <a:pt x="25177" y="277480"/>
                  </a:lnTo>
                  <a:lnTo>
                    <a:pt x="54011" y="314801"/>
                  </a:lnTo>
                  <a:lnTo>
                    <a:pt x="91332" y="343633"/>
                  </a:lnTo>
                  <a:lnTo>
                    <a:pt x="135382" y="362221"/>
                  </a:lnTo>
                  <a:lnTo>
                    <a:pt x="184403" y="368808"/>
                  </a:lnTo>
                  <a:lnTo>
                    <a:pt x="1824227" y="368808"/>
                  </a:lnTo>
                  <a:lnTo>
                    <a:pt x="1873253" y="362221"/>
                  </a:lnTo>
                  <a:lnTo>
                    <a:pt x="1917304" y="343633"/>
                  </a:lnTo>
                  <a:lnTo>
                    <a:pt x="1954625" y="314801"/>
                  </a:lnTo>
                  <a:lnTo>
                    <a:pt x="1983457" y="277480"/>
                  </a:lnTo>
                  <a:lnTo>
                    <a:pt x="2002045" y="233429"/>
                  </a:lnTo>
                  <a:lnTo>
                    <a:pt x="2008632" y="184403"/>
                  </a:lnTo>
                  <a:lnTo>
                    <a:pt x="2002045" y="135378"/>
                  </a:lnTo>
                  <a:lnTo>
                    <a:pt x="1983457" y="91327"/>
                  </a:lnTo>
                  <a:lnTo>
                    <a:pt x="1954625" y="54006"/>
                  </a:lnTo>
                  <a:lnTo>
                    <a:pt x="1917304" y="25174"/>
                  </a:lnTo>
                  <a:lnTo>
                    <a:pt x="1873253" y="6586"/>
                  </a:lnTo>
                  <a:lnTo>
                    <a:pt x="18242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29411" y="959561"/>
            <a:ext cx="11144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5" b="1">
                <a:solidFill>
                  <a:srgbClr val="404040"/>
                </a:solidFill>
                <a:latin typeface="Noto Sans CJK HK"/>
                <a:cs typeface="Noto Sans CJK HK"/>
              </a:rPr>
              <a:t>KOREA</a:t>
            </a:r>
            <a:r>
              <a:rPr dirty="0" sz="1600" spc="12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600" spc="-30" b="1">
                <a:solidFill>
                  <a:srgbClr val="404040"/>
                </a:solidFill>
                <a:latin typeface="Noto Sans CJK HK"/>
                <a:cs typeface="Noto Sans CJK HK"/>
              </a:rPr>
              <a:t>ICO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65776" y="888491"/>
            <a:ext cx="2110740" cy="471170"/>
            <a:chOff x="5065776" y="888491"/>
            <a:chExt cx="2110740" cy="471170"/>
          </a:xfrm>
        </p:grpSpPr>
        <p:sp>
          <p:nvSpPr>
            <p:cNvPr id="13" name="object 13"/>
            <p:cNvSpPr/>
            <p:nvPr/>
          </p:nvSpPr>
          <p:spPr>
            <a:xfrm>
              <a:off x="5065776" y="888491"/>
              <a:ext cx="2110739" cy="4709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91684" y="914399"/>
              <a:ext cx="2009139" cy="368935"/>
            </a:xfrm>
            <a:custGeom>
              <a:avLst/>
              <a:gdLst/>
              <a:ahLst/>
              <a:cxnLst/>
              <a:rect l="l" t="t" r="r" b="b"/>
              <a:pathLst>
                <a:path w="2009140" h="368934">
                  <a:moveTo>
                    <a:pt x="1824227" y="0"/>
                  </a:moveTo>
                  <a:lnTo>
                    <a:pt x="184403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8"/>
                  </a:lnTo>
                  <a:lnTo>
                    <a:pt x="1824227" y="368808"/>
                  </a:lnTo>
                  <a:lnTo>
                    <a:pt x="1873253" y="362221"/>
                  </a:lnTo>
                  <a:lnTo>
                    <a:pt x="1917304" y="343633"/>
                  </a:lnTo>
                  <a:lnTo>
                    <a:pt x="1954625" y="314801"/>
                  </a:lnTo>
                  <a:lnTo>
                    <a:pt x="1983457" y="277480"/>
                  </a:lnTo>
                  <a:lnTo>
                    <a:pt x="2002045" y="233429"/>
                  </a:lnTo>
                  <a:lnTo>
                    <a:pt x="2008632" y="184403"/>
                  </a:lnTo>
                  <a:lnTo>
                    <a:pt x="2002045" y="135378"/>
                  </a:lnTo>
                  <a:lnTo>
                    <a:pt x="1983457" y="91327"/>
                  </a:lnTo>
                  <a:lnTo>
                    <a:pt x="1954625" y="54006"/>
                  </a:lnTo>
                  <a:lnTo>
                    <a:pt x="1917304" y="25174"/>
                  </a:lnTo>
                  <a:lnTo>
                    <a:pt x="1873253" y="6586"/>
                  </a:lnTo>
                  <a:lnTo>
                    <a:pt x="18242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341746" y="959561"/>
            <a:ext cx="15106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04040"/>
                </a:solidFill>
                <a:latin typeface="Noto Sans CJK HK"/>
                <a:cs typeface="Noto Sans CJK HK"/>
              </a:rPr>
              <a:t>INVIGORATION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525000" y="888491"/>
            <a:ext cx="2109470" cy="471170"/>
            <a:chOff x="9525000" y="888491"/>
            <a:chExt cx="2109470" cy="471170"/>
          </a:xfrm>
        </p:grpSpPr>
        <p:sp>
          <p:nvSpPr>
            <p:cNvPr id="17" name="object 17"/>
            <p:cNvSpPr/>
            <p:nvPr/>
          </p:nvSpPr>
          <p:spPr>
            <a:xfrm>
              <a:off x="9525000" y="888491"/>
              <a:ext cx="2109216" cy="4709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50907" y="914399"/>
              <a:ext cx="2007235" cy="368935"/>
            </a:xfrm>
            <a:custGeom>
              <a:avLst/>
              <a:gdLst/>
              <a:ahLst/>
              <a:cxnLst/>
              <a:rect l="l" t="t" r="r" b="b"/>
              <a:pathLst>
                <a:path w="2007234" h="368934">
                  <a:moveTo>
                    <a:pt x="1822703" y="0"/>
                  </a:moveTo>
                  <a:lnTo>
                    <a:pt x="184403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8"/>
                  </a:lnTo>
                  <a:lnTo>
                    <a:pt x="1822703" y="368808"/>
                  </a:lnTo>
                  <a:lnTo>
                    <a:pt x="1871729" y="362221"/>
                  </a:lnTo>
                  <a:lnTo>
                    <a:pt x="1915780" y="343633"/>
                  </a:lnTo>
                  <a:lnTo>
                    <a:pt x="1953101" y="314801"/>
                  </a:lnTo>
                  <a:lnTo>
                    <a:pt x="1981933" y="277480"/>
                  </a:lnTo>
                  <a:lnTo>
                    <a:pt x="2000521" y="233429"/>
                  </a:lnTo>
                  <a:lnTo>
                    <a:pt x="2007108" y="184403"/>
                  </a:lnTo>
                  <a:lnTo>
                    <a:pt x="2000521" y="135378"/>
                  </a:lnTo>
                  <a:lnTo>
                    <a:pt x="1981933" y="91327"/>
                  </a:lnTo>
                  <a:lnTo>
                    <a:pt x="1953101" y="54006"/>
                  </a:lnTo>
                  <a:lnTo>
                    <a:pt x="1915780" y="25174"/>
                  </a:lnTo>
                  <a:lnTo>
                    <a:pt x="1871729" y="6586"/>
                  </a:lnTo>
                  <a:lnTo>
                    <a:pt x="1822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960609" y="959561"/>
            <a:ext cx="11906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75" b="1">
                <a:solidFill>
                  <a:srgbClr val="404040"/>
                </a:solidFill>
                <a:latin typeface="Noto Sans CJK HK"/>
                <a:cs typeface="Noto Sans CJK HK"/>
              </a:rPr>
              <a:t>E</a:t>
            </a:r>
            <a:r>
              <a:rPr dirty="0" sz="1600" spc="-105" b="1">
                <a:solidFill>
                  <a:srgbClr val="404040"/>
                </a:solidFill>
                <a:latin typeface="Noto Sans CJK HK"/>
                <a:cs typeface="Noto Sans CJK HK"/>
              </a:rPr>
              <a:t>C</a:t>
            </a:r>
            <a:r>
              <a:rPr dirty="0" sz="1600" spc="-55" b="1">
                <a:solidFill>
                  <a:srgbClr val="404040"/>
                </a:solidFill>
                <a:latin typeface="Noto Sans CJK HK"/>
                <a:cs typeface="Noto Sans CJK HK"/>
              </a:rPr>
              <a:t>O</a:t>
            </a:r>
            <a:r>
              <a:rPr dirty="0" sz="1600" spc="-55" b="1">
                <a:solidFill>
                  <a:srgbClr val="404040"/>
                </a:solidFill>
                <a:latin typeface="Noto Sans CJK HK"/>
                <a:cs typeface="Noto Sans CJK HK"/>
              </a:rPr>
              <a:t>S</a:t>
            </a:r>
            <a:r>
              <a:rPr dirty="0" sz="1600" spc="10" b="1">
                <a:solidFill>
                  <a:srgbClr val="404040"/>
                </a:solidFill>
                <a:latin typeface="Noto Sans CJK HK"/>
                <a:cs typeface="Noto Sans CJK HK"/>
              </a:rPr>
              <a:t>Y</a:t>
            </a:r>
            <a:r>
              <a:rPr dirty="0" sz="1600" spc="-85" b="1">
                <a:solidFill>
                  <a:srgbClr val="404040"/>
                </a:solidFill>
                <a:latin typeface="Noto Sans CJK HK"/>
                <a:cs typeface="Noto Sans CJK HK"/>
              </a:rPr>
              <a:t>S</a:t>
            </a:r>
            <a:r>
              <a:rPr dirty="0" sz="1600" spc="-100" b="1">
                <a:solidFill>
                  <a:srgbClr val="404040"/>
                </a:solidFill>
                <a:latin typeface="Noto Sans CJK HK"/>
                <a:cs typeface="Noto Sans CJK HK"/>
              </a:rPr>
              <a:t>T</a:t>
            </a:r>
            <a:r>
              <a:rPr dirty="0" sz="1600" spc="25" b="1">
                <a:solidFill>
                  <a:srgbClr val="404040"/>
                </a:solidFill>
                <a:latin typeface="Noto Sans CJK HK"/>
                <a:cs typeface="Noto Sans CJK HK"/>
              </a:rPr>
              <a:t>EM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3963" y="2057400"/>
            <a:ext cx="2180590" cy="845185"/>
            <a:chOff x="473963" y="2057400"/>
            <a:chExt cx="2180590" cy="845185"/>
          </a:xfrm>
        </p:grpSpPr>
        <p:sp>
          <p:nvSpPr>
            <p:cNvPr id="21" name="object 21"/>
            <p:cNvSpPr/>
            <p:nvPr/>
          </p:nvSpPr>
          <p:spPr>
            <a:xfrm>
              <a:off x="955547" y="2057400"/>
              <a:ext cx="1226819" cy="368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3963" y="2500896"/>
              <a:ext cx="1773174" cy="4015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05583" y="2500896"/>
              <a:ext cx="648462" cy="40156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74954" y="2545207"/>
            <a:ext cx="196468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evaluation </a:t>
            </a: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report</a:t>
            </a:r>
            <a:r>
              <a:rPr dirty="0" sz="1400" spc="7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35" b="1">
                <a:solidFill>
                  <a:srgbClr val="FFFF00"/>
                </a:solidFill>
                <a:latin typeface="Noto Sans CJK HK"/>
                <a:cs typeface="Noto Sans CJK HK"/>
              </a:rPr>
              <a:t>BB↑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3523" y="1629155"/>
            <a:ext cx="6446520" cy="4407535"/>
            <a:chOff x="763523" y="1629155"/>
            <a:chExt cx="6446520" cy="4407535"/>
          </a:xfrm>
        </p:grpSpPr>
        <p:sp>
          <p:nvSpPr>
            <p:cNvPr id="26" name="object 26"/>
            <p:cNvSpPr/>
            <p:nvPr/>
          </p:nvSpPr>
          <p:spPr>
            <a:xfrm>
              <a:off x="807719" y="3505200"/>
              <a:ext cx="1524000" cy="379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63523" y="4047744"/>
              <a:ext cx="1589532" cy="3794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00683" y="4590288"/>
              <a:ext cx="1315212" cy="379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03147" y="5132832"/>
              <a:ext cx="1524000" cy="39776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00683" y="5695188"/>
              <a:ext cx="1371600" cy="3413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56359" y="1629155"/>
              <a:ext cx="458723" cy="2407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27404" y="3037331"/>
              <a:ext cx="458723" cy="24079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865876" y="1629155"/>
              <a:ext cx="458724" cy="2407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056632" y="2458211"/>
              <a:ext cx="2153412" cy="4709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082539" y="2484119"/>
              <a:ext cx="2051685" cy="368935"/>
            </a:xfrm>
            <a:custGeom>
              <a:avLst/>
              <a:gdLst/>
              <a:ahLst/>
              <a:cxnLst/>
              <a:rect l="l" t="t" r="r" b="b"/>
              <a:pathLst>
                <a:path w="2051684" h="368935">
                  <a:moveTo>
                    <a:pt x="1866900" y="0"/>
                  </a:moveTo>
                  <a:lnTo>
                    <a:pt x="184404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4" y="368807"/>
                  </a:lnTo>
                  <a:lnTo>
                    <a:pt x="1866900" y="368807"/>
                  </a:lnTo>
                  <a:lnTo>
                    <a:pt x="1915925" y="362221"/>
                  </a:lnTo>
                  <a:lnTo>
                    <a:pt x="1959976" y="343633"/>
                  </a:lnTo>
                  <a:lnTo>
                    <a:pt x="1997297" y="314801"/>
                  </a:lnTo>
                  <a:lnTo>
                    <a:pt x="2026129" y="277480"/>
                  </a:lnTo>
                  <a:lnTo>
                    <a:pt x="2044717" y="233429"/>
                  </a:lnTo>
                  <a:lnTo>
                    <a:pt x="2051304" y="184403"/>
                  </a:lnTo>
                  <a:lnTo>
                    <a:pt x="2044717" y="135378"/>
                  </a:lnTo>
                  <a:lnTo>
                    <a:pt x="2026129" y="91327"/>
                  </a:lnTo>
                  <a:lnTo>
                    <a:pt x="1997297" y="54006"/>
                  </a:lnTo>
                  <a:lnTo>
                    <a:pt x="1959976" y="25174"/>
                  </a:lnTo>
                  <a:lnTo>
                    <a:pt x="1915925" y="6586"/>
                  </a:lnTo>
                  <a:lnTo>
                    <a:pt x="18669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239512" y="2500896"/>
              <a:ext cx="1750314" cy="40156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001369" y="6205220"/>
            <a:ext cx="11703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Choice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1,</a:t>
            </a:r>
            <a:r>
              <a:rPr dirty="0" sz="1400" spc="3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25" b="1">
                <a:solidFill>
                  <a:srgbClr val="FFFF00"/>
                </a:solidFill>
                <a:latin typeface="Noto Sans CJK HK"/>
                <a:cs typeface="Noto Sans CJK HK"/>
              </a:rPr>
              <a:t>ICO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22341" y="2061717"/>
            <a:ext cx="2147570" cy="723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latin typeface="Noto Sans CJK HK"/>
                <a:cs typeface="Noto Sans CJK HK"/>
              </a:rPr>
              <a:t>TALENT</a:t>
            </a:r>
            <a:r>
              <a:rPr dirty="0" sz="1800" spc="150" b="1">
                <a:latin typeface="Noto Sans CJK HK"/>
                <a:cs typeface="Noto Sans CJK HK"/>
              </a:rPr>
              <a:t> </a:t>
            </a:r>
            <a:r>
              <a:rPr dirty="0" sz="1800" spc="-30" b="1">
                <a:latin typeface="Noto Sans CJK HK"/>
                <a:cs typeface="Noto Sans CJK HK"/>
              </a:rPr>
              <a:t>PLATFORM</a:t>
            </a:r>
            <a:endParaRPr sz="1800">
              <a:latin typeface="Noto Sans CJK HK"/>
              <a:cs typeface="Noto Sans CJK HK"/>
            </a:endParaRPr>
          </a:p>
          <a:p>
            <a:pPr algn="ctr" marL="23495">
              <a:lnSpc>
                <a:spcPct val="100000"/>
              </a:lnSpc>
              <a:spcBef>
                <a:spcPts val="1650"/>
              </a:spcBef>
            </a:pP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Global</a:t>
            </a:r>
            <a:r>
              <a:rPr dirty="0" sz="1400" spc="15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Commerce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058155" y="3037332"/>
            <a:ext cx="2153920" cy="3548379"/>
            <a:chOff x="5058155" y="3037332"/>
            <a:chExt cx="2153920" cy="3548379"/>
          </a:xfrm>
        </p:grpSpPr>
        <p:sp>
          <p:nvSpPr>
            <p:cNvPr id="40" name="object 40"/>
            <p:cNvSpPr/>
            <p:nvPr/>
          </p:nvSpPr>
          <p:spPr>
            <a:xfrm>
              <a:off x="5865875" y="3037332"/>
              <a:ext cx="458724" cy="24079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723888" y="3561588"/>
              <a:ext cx="381000" cy="3810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16167" y="3567684"/>
              <a:ext cx="381000" cy="3810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719316" y="4427220"/>
              <a:ext cx="381000" cy="3810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916167" y="4427220"/>
              <a:ext cx="381000" cy="3810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087111" y="3567684"/>
              <a:ext cx="381000" cy="3810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082539" y="4427220"/>
              <a:ext cx="381000" cy="3810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082539" y="5288280"/>
              <a:ext cx="381000" cy="3810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903975" y="5288280"/>
              <a:ext cx="381000" cy="38100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719316" y="5280660"/>
              <a:ext cx="396240" cy="39776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058155" y="6112764"/>
              <a:ext cx="2153411" cy="4724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084063" y="6138672"/>
              <a:ext cx="2051685" cy="370840"/>
            </a:xfrm>
            <a:custGeom>
              <a:avLst/>
              <a:gdLst/>
              <a:ahLst/>
              <a:cxnLst/>
              <a:rect l="l" t="t" r="r" b="b"/>
              <a:pathLst>
                <a:path w="2051684" h="370840">
                  <a:moveTo>
                    <a:pt x="1866138" y="0"/>
                  </a:moveTo>
                  <a:lnTo>
                    <a:pt x="185165" y="0"/>
                  </a:lnTo>
                  <a:lnTo>
                    <a:pt x="135951" y="6614"/>
                  </a:lnTo>
                  <a:lnTo>
                    <a:pt x="91722" y="25281"/>
                  </a:lnTo>
                  <a:lnTo>
                    <a:pt x="54244" y="54235"/>
                  </a:lnTo>
                  <a:lnTo>
                    <a:pt x="25287" y="91710"/>
                  </a:lnTo>
                  <a:lnTo>
                    <a:pt x="6616" y="135942"/>
                  </a:lnTo>
                  <a:lnTo>
                    <a:pt x="0" y="185165"/>
                  </a:lnTo>
                  <a:lnTo>
                    <a:pt x="6616" y="234389"/>
                  </a:lnTo>
                  <a:lnTo>
                    <a:pt x="25287" y="278621"/>
                  </a:lnTo>
                  <a:lnTo>
                    <a:pt x="54244" y="316096"/>
                  </a:lnTo>
                  <a:lnTo>
                    <a:pt x="91722" y="345050"/>
                  </a:lnTo>
                  <a:lnTo>
                    <a:pt x="135951" y="363717"/>
                  </a:lnTo>
                  <a:lnTo>
                    <a:pt x="185165" y="370331"/>
                  </a:lnTo>
                  <a:lnTo>
                    <a:pt x="1866138" y="370331"/>
                  </a:lnTo>
                  <a:lnTo>
                    <a:pt x="1915352" y="363717"/>
                  </a:lnTo>
                  <a:lnTo>
                    <a:pt x="1959581" y="345050"/>
                  </a:lnTo>
                  <a:lnTo>
                    <a:pt x="1997059" y="316096"/>
                  </a:lnTo>
                  <a:lnTo>
                    <a:pt x="2026016" y="278621"/>
                  </a:lnTo>
                  <a:lnTo>
                    <a:pt x="2044687" y="234389"/>
                  </a:lnTo>
                  <a:lnTo>
                    <a:pt x="2051304" y="185165"/>
                  </a:lnTo>
                  <a:lnTo>
                    <a:pt x="2044687" y="135942"/>
                  </a:lnTo>
                  <a:lnTo>
                    <a:pt x="2026016" y="91710"/>
                  </a:lnTo>
                  <a:lnTo>
                    <a:pt x="1997059" y="54235"/>
                  </a:lnTo>
                  <a:lnTo>
                    <a:pt x="1959581" y="25281"/>
                  </a:lnTo>
                  <a:lnTo>
                    <a:pt x="1915352" y="6614"/>
                  </a:lnTo>
                  <a:lnTo>
                    <a:pt x="186613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231384" y="6201562"/>
            <a:ext cx="17564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XGP </a:t>
            </a: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Global</a:t>
            </a:r>
            <a:r>
              <a:rPr dirty="0" sz="1400" spc="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15" b="1">
                <a:solidFill>
                  <a:srgbClr val="FFFFFF"/>
                </a:solidFill>
                <a:latin typeface="Noto Sans CJK HK"/>
                <a:cs typeface="Noto Sans CJK HK"/>
              </a:rPr>
              <a:t>Member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525000" y="1629155"/>
            <a:ext cx="2152015" cy="1300480"/>
            <a:chOff x="9525000" y="1629155"/>
            <a:chExt cx="2152015" cy="1300480"/>
          </a:xfrm>
        </p:grpSpPr>
        <p:sp>
          <p:nvSpPr>
            <p:cNvPr id="54" name="object 54"/>
            <p:cNvSpPr/>
            <p:nvPr/>
          </p:nvSpPr>
          <p:spPr>
            <a:xfrm>
              <a:off x="10323576" y="1629155"/>
              <a:ext cx="458724" cy="2407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9525000" y="2458211"/>
              <a:ext cx="2151888" cy="47091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550907" y="2484119"/>
              <a:ext cx="2084070" cy="41833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9671684" y="2085797"/>
            <a:ext cx="1790064" cy="699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Noto Sans CJK HK"/>
                <a:cs typeface="Noto Sans CJK HK"/>
              </a:rPr>
              <a:t>XGP</a:t>
            </a:r>
            <a:r>
              <a:rPr dirty="0" sz="1800" spc="145" b="1">
                <a:latin typeface="Noto Sans CJK HK"/>
                <a:cs typeface="Noto Sans CJK HK"/>
              </a:rPr>
              <a:t> </a:t>
            </a:r>
            <a:r>
              <a:rPr dirty="0" sz="1800" spc="-25" b="1">
                <a:latin typeface="Noto Sans CJK HK"/>
                <a:cs typeface="Noto Sans CJK HK"/>
              </a:rPr>
              <a:t>PLATFORM</a:t>
            </a:r>
            <a:endParaRPr sz="1800">
              <a:latin typeface="Noto Sans CJK HK"/>
              <a:cs typeface="Noto Sans CJK HK"/>
            </a:endParaRPr>
          </a:p>
          <a:p>
            <a:pPr marL="32384">
              <a:lnSpc>
                <a:spcPct val="100000"/>
              </a:lnSpc>
              <a:spcBef>
                <a:spcPts val="1460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Service</a:t>
            </a:r>
            <a:r>
              <a:rPr dirty="0" sz="1400" spc="12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35" b="1">
                <a:solidFill>
                  <a:srgbClr val="FFFFFF"/>
                </a:solidFill>
                <a:latin typeface="Noto Sans CJK HK"/>
                <a:cs typeface="Noto Sans CJK HK"/>
              </a:rPr>
              <a:t>Composition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550907" y="3037332"/>
            <a:ext cx="2049780" cy="939800"/>
            <a:chOff x="9550907" y="3037332"/>
            <a:chExt cx="2049780" cy="939800"/>
          </a:xfrm>
        </p:grpSpPr>
        <p:sp>
          <p:nvSpPr>
            <p:cNvPr id="59" name="object 59"/>
            <p:cNvSpPr/>
            <p:nvPr/>
          </p:nvSpPr>
          <p:spPr>
            <a:xfrm>
              <a:off x="10332719" y="3037332"/>
              <a:ext cx="458724" cy="24079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550907" y="3561588"/>
              <a:ext cx="2049780" cy="364490"/>
            </a:xfrm>
            <a:custGeom>
              <a:avLst/>
              <a:gdLst/>
              <a:ahLst/>
              <a:cxnLst/>
              <a:rect l="l" t="t" r="r" b="b"/>
              <a:pathLst>
                <a:path w="2049779" h="364489">
                  <a:moveTo>
                    <a:pt x="2049779" y="0"/>
                  </a:moveTo>
                  <a:lnTo>
                    <a:pt x="0" y="0"/>
                  </a:lnTo>
                  <a:lnTo>
                    <a:pt x="0" y="364236"/>
                  </a:lnTo>
                  <a:lnTo>
                    <a:pt x="2049779" y="364236"/>
                  </a:lnTo>
                  <a:lnTo>
                    <a:pt x="204977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9941051" y="3575316"/>
              <a:ext cx="1256538" cy="40156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9550907" y="3561588"/>
            <a:ext cx="2049780" cy="36449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504825">
              <a:lnSpc>
                <a:spcPct val="100000"/>
              </a:lnSpc>
              <a:spcBef>
                <a:spcPts val="570"/>
              </a:spcBef>
            </a:pPr>
            <a:r>
              <a:rPr dirty="0" sz="1400" spc="-5" b="1">
                <a:solidFill>
                  <a:srgbClr val="FFFFFF"/>
                </a:solidFill>
                <a:latin typeface="Noto Sans CJK HK"/>
                <a:cs typeface="Noto Sans CJK HK"/>
              </a:rPr>
              <a:t>COMMERCE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9550907" y="4098035"/>
            <a:ext cx="2049780" cy="415290"/>
            <a:chOff x="9550907" y="4098035"/>
            <a:chExt cx="2049780" cy="415290"/>
          </a:xfrm>
        </p:grpSpPr>
        <p:sp>
          <p:nvSpPr>
            <p:cNvPr id="64" name="object 64"/>
            <p:cNvSpPr/>
            <p:nvPr/>
          </p:nvSpPr>
          <p:spPr>
            <a:xfrm>
              <a:off x="9550907" y="4098035"/>
              <a:ext cx="2049780" cy="364490"/>
            </a:xfrm>
            <a:custGeom>
              <a:avLst/>
              <a:gdLst/>
              <a:ahLst/>
              <a:cxnLst/>
              <a:rect l="l" t="t" r="r" b="b"/>
              <a:pathLst>
                <a:path w="2049779" h="364489">
                  <a:moveTo>
                    <a:pt x="2049779" y="0"/>
                  </a:moveTo>
                  <a:lnTo>
                    <a:pt x="0" y="0"/>
                  </a:lnTo>
                  <a:lnTo>
                    <a:pt x="0" y="364236"/>
                  </a:lnTo>
                  <a:lnTo>
                    <a:pt x="2049779" y="364236"/>
                  </a:lnTo>
                  <a:lnTo>
                    <a:pt x="204977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0072115" y="4111764"/>
              <a:ext cx="994409" cy="40156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9550907" y="4098035"/>
            <a:ext cx="2049780" cy="36449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636270">
              <a:lnSpc>
                <a:spcPct val="100000"/>
              </a:lnSpc>
              <a:spcBef>
                <a:spcPts val="570"/>
              </a:spcBef>
            </a:pP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XGP</a:t>
            </a:r>
            <a:r>
              <a:rPr dirty="0" sz="1400" spc="16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NFT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9563100" y="4628388"/>
            <a:ext cx="2049780" cy="415290"/>
            <a:chOff x="9563100" y="4628388"/>
            <a:chExt cx="2049780" cy="415290"/>
          </a:xfrm>
        </p:grpSpPr>
        <p:sp>
          <p:nvSpPr>
            <p:cNvPr id="68" name="object 68"/>
            <p:cNvSpPr/>
            <p:nvPr/>
          </p:nvSpPr>
          <p:spPr>
            <a:xfrm>
              <a:off x="9563100" y="4628388"/>
              <a:ext cx="2049780" cy="364490"/>
            </a:xfrm>
            <a:custGeom>
              <a:avLst/>
              <a:gdLst/>
              <a:ahLst/>
              <a:cxnLst/>
              <a:rect l="l" t="t" r="r" b="b"/>
              <a:pathLst>
                <a:path w="2049779" h="364489">
                  <a:moveTo>
                    <a:pt x="2049779" y="0"/>
                  </a:moveTo>
                  <a:lnTo>
                    <a:pt x="0" y="0"/>
                  </a:lnTo>
                  <a:lnTo>
                    <a:pt x="0" y="364236"/>
                  </a:lnTo>
                  <a:lnTo>
                    <a:pt x="2049779" y="364236"/>
                  </a:lnTo>
                  <a:lnTo>
                    <a:pt x="204977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9994391" y="4642116"/>
              <a:ext cx="1175766" cy="40156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9563100" y="4628388"/>
            <a:ext cx="2049780" cy="36449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546100">
              <a:lnSpc>
                <a:spcPct val="100000"/>
              </a:lnSpc>
              <a:spcBef>
                <a:spcPts val="570"/>
              </a:spcBef>
            </a:pP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XGP</a:t>
            </a:r>
            <a:r>
              <a:rPr dirty="0" sz="1400" spc="16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30" b="1">
                <a:solidFill>
                  <a:srgbClr val="FFFFFF"/>
                </a:solidFill>
                <a:latin typeface="Noto Sans CJK HK"/>
                <a:cs typeface="Noto Sans CJK HK"/>
              </a:rPr>
              <a:t>GAME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9563100" y="5501640"/>
            <a:ext cx="2049780" cy="417195"/>
            <a:chOff x="9563100" y="5501640"/>
            <a:chExt cx="2049780" cy="417195"/>
          </a:xfrm>
        </p:grpSpPr>
        <p:sp>
          <p:nvSpPr>
            <p:cNvPr id="72" name="object 72"/>
            <p:cNvSpPr/>
            <p:nvPr/>
          </p:nvSpPr>
          <p:spPr>
            <a:xfrm>
              <a:off x="9563100" y="5501640"/>
              <a:ext cx="2049780" cy="365760"/>
            </a:xfrm>
            <a:custGeom>
              <a:avLst/>
              <a:gdLst/>
              <a:ahLst/>
              <a:cxnLst/>
              <a:rect l="l" t="t" r="r" b="b"/>
              <a:pathLst>
                <a:path w="2049779" h="365760">
                  <a:moveTo>
                    <a:pt x="2049779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49779" y="365760"/>
                  </a:lnTo>
                  <a:lnTo>
                    <a:pt x="204977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0050780" y="5516880"/>
              <a:ext cx="654557" cy="40156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0463783" y="5516880"/>
              <a:ext cx="493001" cy="40156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0715244" y="5516880"/>
              <a:ext cx="462546" cy="40156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0153268" y="5562396"/>
            <a:ext cx="8477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XGP</a:t>
            </a:r>
            <a:r>
              <a:rPr dirty="0" sz="1400" spc="11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Noto Sans CJK HK"/>
                <a:cs typeface="Noto Sans CJK HK"/>
              </a:rPr>
              <a:t>etc…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427200" y="5034788"/>
            <a:ext cx="329565" cy="409575"/>
          </a:xfrm>
          <a:prstGeom prst="rect">
            <a:avLst/>
          </a:prstGeom>
        </p:spPr>
        <p:txBody>
          <a:bodyPr wrap="square" lIns="0" tIns="33019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dirty="0" sz="1800">
                <a:latin typeface="BM DoHyeon"/>
                <a:cs typeface="BM DoHyeon"/>
              </a:rPr>
              <a:t>••••</a:t>
            </a:r>
            <a:endParaRPr sz="1800">
              <a:latin typeface="BM DoHyeon"/>
              <a:cs typeface="BM DoHyeon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9511283" y="6112764"/>
            <a:ext cx="2153920" cy="472440"/>
            <a:chOff x="9511283" y="6112764"/>
            <a:chExt cx="2153920" cy="472440"/>
          </a:xfrm>
        </p:grpSpPr>
        <p:sp>
          <p:nvSpPr>
            <p:cNvPr id="79" name="object 79"/>
            <p:cNvSpPr/>
            <p:nvPr/>
          </p:nvSpPr>
          <p:spPr>
            <a:xfrm>
              <a:off x="9511283" y="6112764"/>
              <a:ext cx="2153412" cy="4724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9537191" y="6138672"/>
              <a:ext cx="2051685" cy="370840"/>
            </a:xfrm>
            <a:custGeom>
              <a:avLst/>
              <a:gdLst/>
              <a:ahLst/>
              <a:cxnLst/>
              <a:rect l="l" t="t" r="r" b="b"/>
              <a:pathLst>
                <a:path w="2051684" h="370840">
                  <a:moveTo>
                    <a:pt x="1866137" y="0"/>
                  </a:moveTo>
                  <a:lnTo>
                    <a:pt x="185165" y="0"/>
                  </a:lnTo>
                  <a:lnTo>
                    <a:pt x="135951" y="6614"/>
                  </a:lnTo>
                  <a:lnTo>
                    <a:pt x="91722" y="25281"/>
                  </a:lnTo>
                  <a:lnTo>
                    <a:pt x="54244" y="54235"/>
                  </a:lnTo>
                  <a:lnTo>
                    <a:pt x="25287" y="91710"/>
                  </a:lnTo>
                  <a:lnTo>
                    <a:pt x="6616" y="135942"/>
                  </a:lnTo>
                  <a:lnTo>
                    <a:pt x="0" y="185165"/>
                  </a:lnTo>
                  <a:lnTo>
                    <a:pt x="6616" y="234389"/>
                  </a:lnTo>
                  <a:lnTo>
                    <a:pt x="25287" y="278621"/>
                  </a:lnTo>
                  <a:lnTo>
                    <a:pt x="54244" y="316096"/>
                  </a:lnTo>
                  <a:lnTo>
                    <a:pt x="91722" y="345050"/>
                  </a:lnTo>
                  <a:lnTo>
                    <a:pt x="135951" y="363717"/>
                  </a:lnTo>
                  <a:lnTo>
                    <a:pt x="185165" y="370331"/>
                  </a:lnTo>
                  <a:lnTo>
                    <a:pt x="1866137" y="370331"/>
                  </a:lnTo>
                  <a:lnTo>
                    <a:pt x="1915352" y="363717"/>
                  </a:lnTo>
                  <a:lnTo>
                    <a:pt x="1959581" y="345050"/>
                  </a:lnTo>
                  <a:lnTo>
                    <a:pt x="1997059" y="316096"/>
                  </a:lnTo>
                  <a:lnTo>
                    <a:pt x="2026016" y="278621"/>
                  </a:lnTo>
                  <a:lnTo>
                    <a:pt x="2044687" y="234389"/>
                  </a:lnTo>
                  <a:lnTo>
                    <a:pt x="2051303" y="185165"/>
                  </a:lnTo>
                  <a:lnTo>
                    <a:pt x="2044687" y="135942"/>
                  </a:lnTo>
                  <a:lnTo>
                    <a:pt x="2026016" y="91710"/>
                  </a:lnTo>
                  <a:lnTo>
                    <a:pt x="1997059" y="54235"/>
                  </a:lnTo>
                  <a:lnTo>
                    <a:pt x="1959581" y="25281"/>
                  </a:lnTo>
                  <a:lnTo>
                    <a:pt x="1915352" y="6614"/>
                  </a:lnTo>
                  <a:lnTo>
                    <a:pt x="186613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9936860" y="6201562"/>
            <a:ext cx="12541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XGP</a:t>
            </a:r>
            <a:r>
              <a:rPr dirty="0" sz="1400" spc="11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Extension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33" y="224409"/>
            <a:ext cx="3241040" cy="299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  <a:tabLst>
                <a:tab pos="506730" algn="l"/>
              </a:tabLst>
            </a:pPr>
            <a:r>
              <a:rPr dirty="0" sz="2000" spc="-20" b="1">
                <a:solidFill>
                  <a:srgbClr val="000000"/>
                </a:solidFill>
                <a:latin typeface="Noto Sans CJK HK"/>
                <a:cs typeface="Noto Sans CJK HK"/>
              </a:rPr>
              <a:t>8	</a:t>
            </a:r>
            <a:r>
              <a:rPr dirty="0" sz="1800" spc="35">
                <a:solidFill>
                  <a:srgbClr val="404040"/>
                </a:solidFill>
              </a:rPr>
              <a:t>MARKETING</a:t>
            </a:r>
            <a:r>
              <a:rPr dirty="0" sz="1800" spc="-220">
                <a:solidFill>
                  <a:srgbClr val="404040"/>
                </a:solidFill>
              </a:rPr>
              <a:t> </a:t>
            </a:r>
            <a:r>
              <a:rPr dirty="0" sz="1800" spc="5">
                <a:solidFill>
                  <a:srgbClr val="404040"/>
                </a:solidFill>
              </a:rPr>
              <a:t>STRATEGY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7593" y="2258314"/>
            <a:ext cx="11577320" cy="1177290"/>
            <a:chOff x="307593" y="2258314"/>
            <a:chExt cx="11577320" cy="1177290"/>
          </a:xfrm>
        </p:grpSpPr>
        <p:sp>
          <p:nvSpPr>
            <p:cNvPr id="4" name="object 4"/>
            <p:cNvSpPr/>
            <p:nvPr/>
          </p:nvSpPr>
          <p:spPr>
            <a:xfrm>
              <a:off x="313943" y="2264664"/>
              <a:ext cx="1312545" cy="771525"/>
            </a:xfrm>
            <a:custGeom>
              <a:avLst/>
              <a:gdLst/>
              <a:ahLst/>
              <a:cxnLst/>
              <a:rect l="l" t="t" r="r" b="b"/>
              <a:pathLst>
                <a:path w="1312545" h="771525">
                  <a:moveTo>
                    <a:pt x="1235075" y="0"/>
                  </a:moveTo>
                  <a:lnTo>
                    <a:pt x="77114" y="0"/>
                  </a:lnTo>
                  <a:lnTo>
                    <a:pt x="47100" y="6062"/>
                  </a:lnTo>
                  <a:lnTo>
                    <a:pt x="22588" y="22590"/>
                  </a:lnTo>
                  <a:lnTo>
                    <a:pt x="6060" y="47095"/>
                  </a:lnTo>
                  <a:lnTo>
                    <a:pt x="0" y="77088"/>
                  </a:lnTo>
                  <a:lnTo>
                    <a:pt x="0" y="694055"/>
                  </a:lnTo>
                  <a:lnTo>
                    <a:pt x="6060" y="724048"/>
                  </a:lnTo>
                  <a:lnTo>
                    <a:pt x="22588" y="748553"/>
                  </a:lnTo>
                  <a:lnTo>
                    <a:pt x="47100" y="765081"/>
                  </a:lnTo>
                  <a:lnTo>
                    <a:pt x="77114" y="771144"/>
                  </a:lnTo>
                  <a:lnTo>
                    <a:pt x="1235075" y="771144"/>
                  </a:lnTo>
                  <a:lnTo>
                    <a:pt x="1265068" y="765081"/>
                  </a:lnTo>
                  <a:lnTo>
                    <a:pt x="1289573" y="748553"/>
                  </a:lnTo>
                  <a:lnTo>
                    <a:pt x="1306101" y="724048"/>
                  </a:lnTo>
                  <a:lnTo>
                    <a:pt x="1312164" y="694055"/>
                  </a:lnTo>
                  <a:lnTo>
                    <a:pt x="1312164" y="77088"/>
                  </a:lnTo>
                  <a:lnTo>
                    <a:pt x="1306101" y="47095"/>
                  </a:lnTo>
                  <a:lnTo>
                    <a:pt x="1289573" y="22590"/>
                  </a:lnTo>
                  <a:lnTo>
                    <a:pt x="1265068" y="6062"/>
                  </a:lnTo>
                  <a:lnTo>
                    <a:pt x="1235075" y="0"/>
                  </a:lnTo>
                  <a:close/>
                </a:path>
              </a:pathLst>
            </a:custGeom>
            <a:solidFill>
              <a:srgbClr val="C0C8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3943" y="2264664"/>
              <a:ext cx="1312545" cy="771525"/>
            </a:xfrm>
            <a:custGeom>
              <a:avLst/>
              <a:gdLst/>
              <a:ahLst/>
              <a:cxnLst/>
              <a:rect l="l" t="t" r="r" b="b"/>
              <a:pathLst>
                <a:path w="1312545" h="771525">
                  <a:moveTo>
                    <a:pt x="0" y="77088"/>
                  </a:moveTo>
                  <a:lnTo>
                    <a:pt x="6060" y="47095"/>
                  </a:lnTo>
                  <a:lnTo>
                    <a:pt x="22588" y="22590"/>
                  </a:lnTo>
                  <a:lnTo>
                    <a:pt x="47100" y="6062"/>
                  </a:lnTo>
                  <a:lnTo>
                    <a:pt x="77114" y="0"/>
                  </a:lnTo>
                  <a:lnTo>
                    <a:pt x="1235075" y="0"/>
                  </a:lnTo>
                  <a:lnTo>
                    <a:pt x="1265068" y="6062"/>
                  </a:lnTo>
                  <a:lnTo>
                    <a:pt x="1289573" y="22590"/>
                  </a:lnTo>
                  <a:lnTo>
                    <a:pt x="1306101" y="47095"/>
                  </a:lnTo>
                  <a:lnTo>
                    <a:pt x="1312164" y="77088"/>
                  </a:lnTo>
                  <a:lnTo>
                    <a:pt x="1312164" y="694055"/>
                  </a:lnTo>
                  <a:lnTo>
                    <a:pt x="1306101" y="724048"/>
                  </a:lnTo>
                  <a:lnTo>
                    <a:pt x="1289573" y="748553"/>
                  </a:lnTo>
                  <a:lnTo>
                    <a:pt x="1265068" y="765081"/>
                  </a:lnTo>
                  <a:lnTo>
                    <a:pt x="1235075" y="771144"/>
                  </a:lnTo>
                  <a:lnTo>
                    <a:pt x="77114" y="771144"/>
                  </a:lnTo>
                  <a:lnTo>
                    <a:pt x="47100" y="765081"/>
                  </a:lnTo>
                  <a:lnTo>
                    <a:pt x="22588" y="748553"/>
                  </a:lnTo>
                  <a:lnTo>
                    <a:pt x="6060" y="724048"/>
                  </a:lnTo>
                  <a:lnTo>
                    <a:pt x="0" y="694055"/>
                  </a:lnTo>
                  <a:lnTo>
                    <a:pt x="0" y="770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2523" y="2336292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4" h="1087120">
                  <a:moveTo>
                    <a:pt x="1182370" y="0"/>
                  </a:moveTo>
                  <a:lnTo>
                    <a:pt x="131368" y="0"/>
                  </a:lnTo>
                  <a:lnTo>
                    <a:pt x="80233" y="8538"/>
                  </a:lnTo>
                  <a:lnTo>
                    <a:pt x="38476" y="31829"/>
                  </a:lnTo>
                  <a:lnTo>
                    <a:pt x="10323" y="66383"/>
                  </a:lnTo>
                  <a:lnTo>
                    <a:pt x="0" y="108712"/>
                  </a:lnTo>
                  <a:lnTo>
                    <a:pt x="0" y="977900"/>
                  </a:lnTo>
                  <a:lnTo>
                    <a:pt x="10323" y="1020228"/>
                  </a:lnTo>
                  <a:lnTo>
                    <a:pt x="38476" y="1054782"/>
                  </a:lnTo>
                  <a:lnTo>
                    <a:pt x="80233" y="1078073"/>
                  </a:lnTo>
                  <a:lnTo>
                    <a:pt x="131368" y="1086612"/>
                  </a:lnTo>
                  <a:lnTo>
                    <a:pt x="1182370" y="1086612"/>
                  </a:lnTo>
                  <a:lnTo>
                    <a:pt x="1233481" y="1078073"/>
                  </a:lnTo>
                  <a:lnTo>
                    <a:pt x="1275222" y="1054782"/>
                  </a:lnTo>
                  <a:lnTo>
                    <a:pt x="1303367" y="1020228"/>
                  </a:lnTo>
                  <a:lnTo>
                    <a:pt x="1313688" y="977900"/>
                  </a:lnTo>
                  <a:lnTo>
                    <a:pt x="1313688" y="108712"/>
                  </a:lnTo>
                  <a:lnTo>
                    <a:pt x="1303367" y="66383"/>
                  </a:lnTo>
                  <a:lnTo>
                    <a:pt x="1275222" y="31829"/>
                  </a:lnTo>
                  <a:lnTo>
                    <a:pt x="1233481" y="8538"/>
                  </a:lnTo>
                  <a:lnTo>
                    <a:pt x="1182370" y="0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2523" y="2336292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4" h="1087120">
                  <a:moveTo>
                    <a:pt x="0" y="108712"/>
                  </a:moveTo>
                  <a:lnTo>
                    <a:pt x="10323" y="66383"/>
                  </a:lnTo>
                  <a:lnTo>
                    <a:pt x="38476" y="31829"/>
                  </a:lnTo>
                  <a:lnTo>
                    <a:pt x="80233" y="8538"/>
                  </a:lnTo>
                  <a:lnTo>
                    <a:pt x="131368" y="0"/>
                  </a:lnTo>
                  <a:lnTo>
                    <a:pt x="1182370" y="0"/>
                  </a:lnTo>
                  <a:lnTo>
                    <a:pt x="1233481" y="8538"/>
                  </a:lnTo>
                  <a:lnTo>
                    <a:pt x="1275222" y="31829"/>
                  </a:lnTo>
                  <a:lnTo>
                    <a:pt x="1303367" y="66383"/>
                  </a:lnTo>
                  <a:lnTo>
                    <a:pt x="1313688" y="108712"/>
                  </a:lnTo>
                  <a:lnTo>
                    <a:pt x="1313688" y="977900"/>
                  </a:lnTo>
                  <a:lnTo>
                    <a:pt x="1303367" y="1020228"/>
                  </a:lnTo>
                  <a:lnTo>
                    <a:pt x="1275222" y="1054782"/>
                  </a:lnTo>
                  <a:lnTo>
                    <a:pt x="1233481" y="1078073"/>
                  </a:lnTo>
                  <a:lnTo>
                    <a:pt x="1182370" y="1086612"/>
                  </a:lnTo>
                  <a:lnTo>
                    <a:pt x="131368" y="1086612"/>
                  </a:lnTo>
                  <a:lnTo>
                    <a:pt x="80233" y="1078073"/>
                  </a:lnTo>
                  <a:lnTo>
                    <a:pt x="38476" y="1054782"/>
                  </a:lnTo>
                  <a:lnTo>
                    <a:pt x="10323" y="1020228"/>
                  </a:lnTo>
                  <a:lnTo>
                    <a:pt x="0" y="977900"/>
                  </a:lnTo>
                  <a:lnTo>
                    <a:pt x="0" y="1087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06524" y="2567940"/>
              <a:ext cx="253365" cy="315595"/>
            </a:xfrm>
            <a:custGeom>
              <a:avLst/>
              <a:gdLst/>
              <a:ahLst/>
              <a:cxnLst/>
              <a:rect l="l" t="t" r="r" b="b"/>
              <a:pathLst>
                <a:path w="253364" h="315594">
                  <a:moveTo>
                    <a:pt x="126492" y="0"/>
                  </a:moveTo>
                  <a:lnTo>
                    <a:pt x="126492" y="63119"/>
                  </a:lnTo>
                  <a:lnTo>
                    <a:pt x="0" y="63119"/>
                  </a:lnTo>
                  <a:lnTo>
                    <a:pt x="0" y="252349"/>
                  </a:lnTo>
                  <a:lnTo>
                    <a:pt x="126492" y="252349"/>
                  </a:lnTo>
                  <a:lnTo>
                    <a:pt x="126492" y="315468"/>
                  </a:lnTo>
                  <a:lnTo>
                    <a:pt x="252983" y="157734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406C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350008" y="2264664"/>
              <a:ext cx="1313815" cy="771525"/>
            </a:xfrm>
            <a:custGeom>
              <a:avLst/>
              <a:gdLst/>
              <a:ahLst/>
              <a:cxnLst/>
              <a:rect l="l" t="t" r="r" b="b"/>
              <a:pathLst>
                <a:path w="1313814" h="771525">
                  <a:moveTo>
                    <a:pt x="1236599" y="0"/>
                  </a:moveTo>
                  <a:lnTo>
                    <a:pt x="77089" y="0"/>
                  </a:lnTo>
                  <a:lnTo>
                    <a:pt x="47095" y="6062"/>
                  </a:lnTo>
                  <a:lnTo>
                    <a:pt x="22590" y="22590"/>
                  </a:lnTo>
                  <a:lnTo>
                    <a:pt x="6062" y="47095"/>
                  </a:lnTo>
                  <a:lnTo>
                    <a:pt x="0" y="77088"/>
                  </a:lnTo>
                  <a:lnTo>
                    <a:pt x="0" y="694055"/>
                  </a:lnTo>
                  <a:lnTo>
                    <a:pt x="6062" y="724048"/>
                  </a:lnTo>
                  <a:lnTo>
                    <a:pt x="22590" y="748553"/>
                  </a:lnTo>
                  <a:lnTo>
                    <a:pt x="47095" y="765081"/>
                  </a:lnTo>
                  <a:lnTo>
                    <a:pt x="77089" y="771144"/>
                  </a:lnTo>
                  <a:lnTo>
                    <a:pt x="1236599" y="771144"/>
                  </a:lnTo>
                  <a:lnTo>
                    <a:pt x="1266592" y="765081"/>
                  </a:lnTo>
                  <a:lnTo>
                    <a:pt x="1291097" y="748553"/>
                  </a:lnTo>
                  <a:lnTo>
                    <a:pt x="1307625" y="724048"/>
                  </a:lnTo>
                  <a:lnTo>
                    <a:pt x="1313688" y="694055"/>
                  </a:lnTo>
                  <a:lnTo>
                    <a:pt x="1313688" y="77088"/>
                  </a:lnTo>
                  <a:lnTo>
                    <a:pt x="1307625" y="47095"/>
                  </a:lnTo>
                  <a:lnTo>
                    <a:pt x="1291097" y="22590"/>
                  </a:lnTo>
                  <a:lnTo>
                    <a:pt x="1266592" y="6062"/>
                  </a:lnTo>
                  <a:lnTo>
                    <a:pt x="1236599" y="0"/>
                  </a:lnTo>
                  <a:close/>
                </a:path>
              </a:pathLst>
            </a:custGeom>
            <a:solidFill>
              <a:srgbClr val="BEC7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350008" y="2264664"/>
              <a:ext cx="1313815" cy="771525"/>
            </a:xfrm>
            <a:custGeom>
              <a:avLst/>
              <a:gdLst/>
              <a:ahLst/>
              <a:cxnLst/>
              <a:rect l="l" t="t" r="r" b="b"/>
              <a:pathLst>
                <a:path w="1313814" h="771525">
                  <a:moveTo>
                    <a:pt x="0" y="77088"/>
                  </a:moveTo>
                  <a:lnTo>
                    <a:pt x="6062" y="47095"/>
                  </a:lnTo>
                  <a:lnTo>
                    <a:pt x="22590" y="22590"/>
                  </a:lnTo>
                  <a:lnTo>
                    <a:pt x="47095" y="6062"/>
                  </a:lnTo>
                  <a:lnTo>
                    <a:pt x="77089" y="0"/>
                  </a:lnTo>
                  <a:lnTo>
                    <a:pt x="1236599" y="0"/>
                  </a:lnTo>
                  <a:lnTo>
                    <a:pt x="1266592" y="6062"/>
                  </a:lnTo>
                  <a:lnTo>
                    <a:pt x="1291097" y="22590"/>
                  </a:lnTo>
                  <a:lnTo>
                    <a:pt x="1307625" y="47095"/>
                  </a:lnTo>
                  <a:lnTo>
                    <a:pt x="1313688" y="77088"/>
                  </a:lnTo>
                  <a:lnTo>
                    <a:pt x="1313688" y="694055"/>
                  </a:lnTo>
                  <a:lnTo>
                    <a:pt x="1307625" y="724048"/>
                  </a:lnTo>
                  <a:lnTo>
                    <a:pt x="1291097" y="748553"/>
                  </a:lnTo>
                  <a:lnTo>
                    <a:pt x="1266592" y="765081"/>
                  </a:lnTo>
                  <a:lnTo>
                    <a:pt x="1236599" y="771144"/>
                  </a:lnTo>
                  <a:lnTo>
                    <a:pt x="77089" y="771144"/>
                  </a:lnTo>
                  <a:lnTo>
                    <a:pt x="47095" y="765081"/>
                  </a:lnTo>
                  <a:lnTo>
                    <a:pt x="22590" y="748553"/>
                  </a:lnTo>
                  <a:lnTo>
                    <a:pt x="6062" y="724048"/>
                  </a:lnTo>
                  <a:lnTo>
                    <a:pt x="0" y="694055"/>
                  </a:lnTo>
                  <a:lnTo>
                    <a:pt x="0" y="770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18588" y="2336292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4" h="1087120">
                  <a:moveTo>
                    <a:pt x="1182370" y="0"/>
                  </a:moveTo>
                  <a:lnTo>
                    <a:pt x="131318" y="0"/>
                  </a:lnTo>
                  <a:lnTo>
                    <a:pt x="80206" y="8538"/>
                  </a:lnTo>
                  <a:lnTo>
                    <a:pt x="38465" y="31829"/>
                  </a:lnTo>
                  <a:lnTo>
                    <a:pt x="10320" y="66383"/>
                  </a:lnTo>
                  <a:lnTo>
                    <a:pt x="0" y="108712"/>
                  </a:lnTo>
                  <a:lnTo>
                    <a:pt x="0" y="977900"/>
                  </a:lnTo>
                  <a:lnTo>
                    <a:pt x="10320" y="1020228"/>
                  </a:lnTo>
                  <a:lnTo>
                    <a:pt x="38465" y="1054782"/>
                  </a:lnTo>
                  <a:lnTo>
                    <a:pt x="80206" y="1078073"/>
                  </a:lnTo>
                  <a:lnTo>
                    <a:pt x="131318" y="1086612"/>
                  </a:lnTo>
                  <a:lnTo>
                    <a:pt x="1182370" y="1086612"/>
                  </a:lnTo>
                  <a:lnTo>
                    <a:pt x="1233481" y="1078073"/>
                  </a:lnTo>
                  <a:lnTo>
                    <a:pt x="1275222" y="1054782"/>
                  </a:lnTo>
                  <a:lnTo>
                    <a:pt x="1303367" y="1020228"/>
                  </a:lnTo>
                  <a:lnTo>
                    <a:pt x="1313688" y="977900"/>
                  </a:lnTo>
                  <a:lnTo>
                    <a:pt x="1313688" y="108712"/>
                  </a:lnTo>
                  <a:lnTo>
                    <a:pt x="1303367" y="66383"/>
                  </a:lnTo>
                  <a:lnTo>
                    <a:pt x="1275222" y="31829"/>
                  </a:lnTo>
                  <a:lnTo>
                    <a:pt x="1233481" y="8538"/>
                  </a:lnTo>
                  <a:lnTo>
                    <a:pt x="1182370" y="0"/>
                  </a:lnTo>
                  <a:close/>
                </a:path>
              </a:pathLst>
            </a:custGeom>
            <a:solidFill>
              <a:srgbClr val="496E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418588" y="2336292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4" h="1087120">
                  <a:moveTo>
                    <a:pt x="0" y="108712"/>
                  </a:moveTo>
                  <a:lnTo>
                    <a:pt x="10320" y="66383"/>
                  </a:lnTo>
                  <a:lnTo>
                    <a:pt x="38465" y="31829"/>
                  </a:lnTo>
                  <a:lnTo>
                    <a:pt x="80206" y="8538"/>
                  </a:lnTo>
                  <a:lnTo>
                    <a:pt x="131318" y="0"/>
                  </a:lnTo>
                  <a:lnTo>
                    <a:pt x="1182370" y="0"/>
                  </a:lnTo>
                  <a:lnTo>
                    <a:pt x="1233481" y="8538"/>
                  </a:lnTo>
                  <a:lnTo>
                    <a:pt x="1275222" y="31829"/>
                  </a:lnTo>
                  <a:lnTo>
                    <a:pt x="1303367" y="66383"/>
                  </a:lnTo>
                  <a:lnTo>
                    <a:pt x="1313688" y="108712"/>
                  </a:lnTo>
                  <a:lnTo>
                    <a:pt x="1313688" y="977900"/>
                  </a:lnTo>
                  <a:lnTo>
                    <a:pt x="1303367" y="1020228"/>
                  </a:lnTo>
                  <a:lnTo>
                    <a:pt x="1275222" y="1054782"/>
                  </a:lnTo>
                  <a:lnTo>
                    <a:pt x="1233481" y="1078073"/>
                  </a:lnTo>
                  <a:lnTo>
                    <a:pt x="1182370" y="1086612"/>
                  </a:lnTo>
                  <a:lnTo>
                    <a:pt x="131318" y="1086612"/>
                  </a:lnTo>
                  <a:lnTo>
                    <a:pt x="80206" y="1078073"/>
                  </a:lnTo>
                  <a:lnTo>
                    <a:pt x="38465" y="1054782"/>
                  </a:lnTo>
                  <a:lnTo>
                    <a:pt x="10320" y="1020228"/>
                  </a:lnTo>
                  <a:lnTo>
                    <a:pt x="0" y="977900"/>
                  </a:lnTo>
                  <a:lnTo>
                    <a:pt x="0" y="1087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44111" y="2567940"/>
              <a:ext cx="253365" cy="315595"/>
            </a:xfrm>
            <a:custGeom>
              <a:avLst/>
              <a:gdLst/>
              <a:ahLst/>
              <a:cxnLst/>
              <a:rect l="l" t="t" r="r" b="b"/>
              <a:pathLst>
                <a:path w="253364" h="315594">
                  <a:moveTo>
                    <a:pt x="126491" y="0"/>
                  </a:moveTo>
                  <a:lnTo>
                    <a:pt x="126491" y="63119"/>
                  </a:lnTo>
                  <a:lnTo>
                    <a:pt x="0" y="63119"/>
                  </a:lnTo>
                  <a:lnTo>
                    <a:pt x="0" y="252349"/>
                  </a:lnTo>
                  <a:lnTo>
                    <a:pt x="126491" y="252349"/>
                  </a:lnTo>
                  <a:lnTo>
                    <a:pt x="126491" y="315468"/>
                  </a:lnTo>
                  <a:lnTo>
                    <a:pt x="252984" y="157734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748F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86072" y="2264664"/>
              <a:ext cx="1313815" cy="771525"/>
            </a:xfrm>
            <a:custGeom>
              <a:avLst/>
              <a:gdLst/>
              <a:ahLst/>
              <a:cxnLst/>
              <a:rect l="l" t="t" r="r" b="b"/>
              <a:pathLst>
                <a:path w="1313814" h="771525">
                  <a:moveTo>
                    <a:pt x="1236599" y="0"/>
                  </a:moveTo>
                  <a:lnTo>
                    <a:pt x="77088" y="0"/>
                  </a:lnTo>
                  <a:lnTo>
                    <a:pt x="47095" y="6062"/>
                  </a:lnTo>
                  <a:lnTo>
                    <a:pt x="22590" y="22590"/>
                  </a:lnTo>
                  <a:lnTo>
                    <a:pt x="6062" y="47095"/>
                  </a:lnTo>
                  <a:lnTo>
                    <a:pt x="0" y="77088"/>
                  </a:lnTo>
                  <a:lnTo>
                    <a:pt x="0" y="694055"/>
                  </a:lnTo>
                  <a:lnTo>
                    <a:pt x="6062" y="724048"/>
                  </a:lnTo>
                  <a:lnTo>
                    <a:pt x="22590" y="748553"/>
                  </a:lnTo>
                  <a:lnTo>
                    <a:pt x="47095" y="765081"/>
                  </a:lnTo>
                  <a:lnTo>
                    <a:pt x="77088" y="771144"/>
                  </a:lnTo>
                  <a:lnTo>
                    <a:pt x="1236599" y="771144"/>
                  </a:lnTo>
                  <a:lnTo>
                    <a:pt x="1266592" y="765081"/>
                  </a:lnTo>
                  <a:lnTo>
                    <a:pt x="1291097" y="748553"/>
                  </a:lnTo>
                  <a:lnTo>
                    <a:pt x="1307625" y="724048"/>
                  </a:lnTo>
                  <a:lnTo>
                    <a:pt x="1313688" y="694055"/>
                  </a:lnTo>
                  <a:lnTo>
                    <a:pt x="1313688" y="77088"/>
                  </a:lnTo>
                  <a:lnTo>
                    <a:pt x="1307625" y="47095"/>
                  </a:lnTo>
                  <a:lnTo>
                    <a:pt x="1291097" y="22590"/>
                  </a:lnTo>
                  <a:lnTo>
                    <a:pt x="1266592" y="6062"/>
                  </a:lnTo>
                  <a:lnTo>
                    <a:pt x="1236599" y="0"/>
                  </a:lnTo>
                  <a:close/>
                </a:path>
              </a:pathLst>
            </a:custGeom>
            <a:solidFill>
              <a:srgbClr val="BCC5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386072" y="2264664"/>
              <a:ext cx="1313815" cy="771525"/>
            </a:xfrm>
            <a:custGeom>
              <a:avLst/>
              <a:gdLst/>
              <a:ahLst/>
              <a:cxnLst/>
              <a:rect l="l" t="t" r="r" b="b"/>
              <a:pathLst>
                <a:path w="1313814" h="771525">
                  <a:moveTo>
                    <a:pt x="0" y="77088"/>
                  </a:moveTo>
                  <a:lnTo>
                    <a:pt x="6062" y="47095"/>
                  </a:lnTo>
                  <a:lnTo>
                    <a:pt x="22590" y="22590"/>
                  </a:lnTo>
                  <a:lnTo>
                    <a:pt x="47095" y="6062"/>
                  </a:lnTo>
                  <a:lnTo>
                    <a:pt x="77088" y="0"/>
                  </a:lnTo>
                  <a:lnTo>
                    <a:pt x="1236599" y="0"/>
                  </a:lnTo>
                  <a:lnTo>
                    <a:pt x="1266592" y="6062"/>
                  </a:lnTo>
                  <a:lnTo>
                    <a:pt x="1291097" y="22590"/>
                  </a:lnTo>
                  <a:lnTo>
                    <a:pt x="1307625" y="47095"/>
                  </a:lnTo>
                  <a:lnTo>
                    <a:pt x="1313688" y="77088"/>
                  </a:lnTo>
                  <a:lnTo>
                    <a:pt x="1313688" y="694055"/>
                  </a:lnTo>
                  <a:lnTo>
                    <a:pt x="1307625" y="724048"/>
                  </a:lnTo>
                  <a:lnTo>
                    <a:pt x="1291097" y="748553"/>
                  </a:lnTo>
                  <a:lnTo>
                    <a:pt x="1266592" y="765081"/>
                  </a:lnTo>
                  <a:lnTo>
                    <a:pt x="1236599" y="771144"/>
                  </a:lnTo>
                  <a:lnTo>
                    <a:pt x="77088" y="771144"/>
                  </a:lnTo>
                  <a:lnTo>
                    <a:pt x="47095" y="765081"/>
                  </a:lnTo>
                  <a:lnTo>
                    <a:pt x="22590" y="748553"/>
                  </a:lnTo>
                  <a:lnTo>
                    <a:pt x="6062" y="724048"/>
                  </a:lnTo>
                  <a:lnTo>
                    <a:pt x="0" y="694055"/>
                  </a:lnTo>
                  <a:lnTo>
                    <a:pt x="0" y="770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54652" y="2336292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4" h="1087120">
                  <a:moveTo>
                    <a:pt x="1182370" y="0"/>
                  </a:moveTo>
                  <a:lnTo>
                    <a:pt x="131318" y="0"/>
                  </a:lnTo>
                  <a:lnTo>
                    <a:pt x="80206" y="8538"/>
                  </a:lnTo>
                  <a:lnTo>
                    <a:pt x="38465" y="31829"/>
                  </a:lnTo>
                  <a:lnTo>
                    <a:pt x="10320" y="66383"/>
                  </a:lnTo>
                  <a:lnTo>
                    <a:pt x="0" y="108712"/>
                  </a:lnTo>
                  <a:lnTo>
                    <a:pt x="0" y="977900"/>
                  </a:lnTo>
                  <a:lnTo>
                    <a:pt x="10320" y="1020228"/>
                  </a:lnTo>
                  <a:lnTo>
                    <a:pt x="38465" y="1054782"/>
                  </a:lnTo>
                  <a:lnTo>
                    <a:pt x="80206" y="1078073"/>
                  </a:lnTo>
                  <a:lnTo>
                    <a:pt x="131318" y="1086612"/>
                  </a:lnTo>
                  <a:lnTo>
                    <a:pt x="1182370" y="1086612"/>
                  </a:lnTo>
                  <a:lnTo>
                    <a:pt x="1233481" y="1078073"/>
                  </a:lnTo>
                  <a:lnTo>
                    <a:pt x="1275222" y="1054782"/>
                  </a:lnTo>
                  <a:lnTo>
                    <a:pt x="1303367" y="1020228"/>
                  </a:lnTo>
                  <a:lnTo>
                    <a:pt x="1313688" y="977900"/>
                  </a:lnTo>
                  <a:lnTo>
                    <a:pt x="1313688" y="108712"/>
                  </a:lnTo>
                  <a:lnTo>
                    <a:pt x="1303367" y="66383"/>
                  </a:lnTo>
                  <a:lnTo>
                    <a:pt x="1275222" y="31829"/>
                  </a:lnTo>
                  <a:lnTo>
                    <a:pt x="1233481" y="8538"/>
                  </a:lnTo>
                  <a:lnTo>
                    <a:pt x="1182370" y="0"/>
                  </a:lnTo>
                  <a:close/>
                </a:path>
              </a:pathLst>
            </a:custGeom>
            <a:solidFill>
              <a:srgbClr val="829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54652" y="2336292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4" h="1087120">
                  <a:moveTo>
                    <a:pt x="0" y="108712"/>
                  </a:moveTo>
                  <a:lnTo>
                    <a:pt x="10320" y="66383"/>
                  </a:lnTo>
                  <a:lnTo>
                    <a:pt x="38465" y="31829"/>
                  </a:lnTo>
                  <a:lnTo>
                    <a:pt x="80206" y="8538"/>
                  </a:lnTo>
                  <a:lnTo>
                    <a:pt x="131318" y="0"/>
                  </a:lnTo>
                  <a:lnTo>
                    <a:pt x="1182370" y="0"/>
                  </a:lnTo>
                  <a:lnTo>
                    <a:pt x="1233481" y="8538"/>
                  </a:lnTo>
                  <a:lnTo>
                    <a:pt x="1275222" y="31829"/>
                  </a:lnTo>
                  <a:lnTo>
                    <a:pt x="1303367" y="66383"/>
                  </a:lnTo>
                  <a:lnTo>
                    <a:pt x="1313688" y="108712"/>
                  </a:lnTo>
                  <a:lnTo>
                    <a:pt x="1313688" y="977900"/>
                  </a:lnTo>
                  <a:lnTo>
                    <a:pt x="1303367" y="1020228"/>
                  </a:lnTo>
                  <a:lnTo>
                    <a:pt x="1275222" y="1054782"/>
                  </a:lnTo>
                  <a:lnTo>
                    <a:pt x="1233481" y="1078073"/>
                  </a:lnTo>
                  <a:lnTo>
                    <a:pt x="1182370" y="1086612"/>
                  </a:lnTo>
                  <a:lnTo>
                    <a:pt x="131318" y="1086612"/>
                  </a:lnTo>
                  <a:lnTo>
                    <a:pt x="80206" y="1078073"/>
                  </a:lnTo>
                  <a:lnTo>
                    <a:pt x="38465" y="1054782"/>
                  </a:lnTo>
                  <a:lnTo>
                    <a:pt x="10320" y="1020228"/>
                  </a:lnTo>
                  <a:lnTo>
                    <a:pt x="0" y="977900"/>
                  </a:lnTo>
                  <a:lnTo>
                    <a:pt x="0" y="1087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980176" y="2567940"/>
              <a:ext cx="253365" cy="315595"/>
            </a:xfrm>
            <a:custGeom>
              <a:avLst/>
              <a:gdLst/>
              <a:ahLst/>
              <a:cxnLst/>
              <a:rect l="l" t="t" r="r" b="b"/>
              <a:pathLst>
                <a:path w="253364" h="315594">
                  <a:moveTo>
                    <a:pt x="126491" y="0"/>
                  </a:moveTo>
                  <a:lnTo>
                    <a:pt x="126491" y="63119"/>
                  </a:lnTo>
                  <a:lnTo>
                    <a:pt x="0" y="63119"/>
                  </a:lnTo>
                  <a:lnTo>
                    <a:pt x="0" y="252349"/>
                  </a:lnTo>
                  <a:lnTo>
                    <a:pt x="126491" y="252349"/>
                  </a:lnTo>
                  <a:lnTo>
                    <a:pt x="126491" y="315468"/>
                  </a:lnTo>
                  <a:lnTo>
                    <a:pt x="252984" y="157734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A8B5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22135" y="2264664"/>
              <a:ext cx="1313815" cy="771525"/>
            </a:xfrm>
            <a:custGeom>
              <a:avLst/>
              <a:gdLst/>
              <a:ahLst/>
              <a:cxnLst/>
              <a:rect l="l" t="t" r="r" b="b"/>
              <a:pathLst>
                <a:path w="1313815" h="771525">
                  <a:moveTo>
                    <a:pt x="1236598" y="0"/>
                  </a:moveTo>
                  <a:lnTo>
                    <a:pt x="77088" y="0"/>
                  </a:lnTo>
                  <a:lnTo>
                    <a:pt x="47095" y="6062"/>
                  </a:lnTo>
                  <a:lnTo>
                    <a:pt x="22590" y="22590"/>
                  </a:lnTo>
                  <a:lnTo>
                    <a:pt x="6062" y="47095"/>
                  </a:lnTo>
                  <a:lnTo>
                    <a:pt x="0" y="77088"/>
                  </a:lnTo>
                  <a:lnTo>
                    <a:pt x="0" y="694055"/>
                  </a:lnTo>
                  <a:lnTo>
                    <a:pt x="6062" y="724048"/>
                  </a:lnTo>
                  <a:lnTo>
                    <a:pt x="22590" y="748553"/>
                  </a:lnTo>
                  <a:lnTo>
                    <a:pt x="47095" y="765081"/>
                  </a:lnTo>
                  <a:lnTo>
                    <a:pt x="77088" y="771144"/>
                  </a:lnTo>
                  <a:lnTo>
                    <a:pt x="1236598" y="771144"/>
                  </a:lnTo>
                  <a:lnTo>
                    <a:pt x="1266592" y="765081"/>
                  </a:lnTo>
                  <a:lnTo>
                    <a:pt x="1291097" y="748553"/>
                  </a:lnTo>
                  <a:lnTo>
                    <a:pt x="1307625" y="724048"/>
                  </a:lnTo>
                  <a:lnTo>
                    <a:pt x="1313688" y="694055"/>
                  </a:lnTo>
                  <a:lnTo>
                    <a:pt x="1313688" y="77088"/>
                  </a:lnTo>
                  <a:lnTo>
                    <a:pt x="1307625" y="47095"/>
                  </a:lnTo>
                  <a:lnTo>
                    <a:pt x="1291097" y="22590"/>
                  </a:lnTo>
                  <a:lnTo>
                    <a:pt x="1266592" y="6062"/>
                  </a:lnTo>
                  <a:lnTo>
                    <a:pt x="1236598" y="0"/>
                  </a:lnTo>
                  <a:close/>
                </a:path>
              </a:pathLst>
            </a:custGeom>
            <a:solidFill>
              <a:srgbClr val="BBC5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422135" y="2264664"/>
              <a:ext cx="1313815" cy="771525"/>
            </a:xfrm>
            <a:custGeom>
              <a:avLst/>
              <a:gdLst/>
              <a:ahLst/>
              <a:cxnLst/>
              <a:rect l="l" t="t" r="r" b="b"/>
              <a:pathLst>
                <a:path w="1313815" h="771525">
                  <a:moveTo>
                    <a:pt x="0" y="77088"/>
                  </a:moveTo>
                  <a:lnTo>
                    <a:pt x="6062" y="47095"/>
                  </a:lnTo>
                  <a:lnTo>
                    <a:pt x="22590" y="22590"/>
                  </a:lnTo>
                  <a:lnTo>
                    <a:pt x="47095" y="6062"/>
                  </a:lnTo>
                  <a:lnTo>
                    <a:pt x="77088" y="0"/>
                  </a:lnTo>
                  <a:lnTo>
                    <a:pt x="1236598" y="0"/>
                  </a:lnTo>
                  <a:lnTo>
                    <a:pt x="1266592" y="6062"/>
                  </a:lnTo>
                  <a:lnTo>
                    <a:pt x="1291097" y="22590"/>
                  </a:lnTo>
                  <a:lnTo>
                    <a:pt x="1307625" y="47095"/>
                  </a:lnTo>
                  <a:lnTo>
                    <a:pt x="1313688" y="77088"/>
                  </a:lnTo>
                  <a:lnTo>
                    <a:pt x="1313688" y="694055"/>
                  </a:lnTo>
                  <a:lnTo>
                    <a:pt x="1307625" y="724048"/>
                  </a:lnTo>
                  <a:lnTo>
                    <a:pt x="1291097" y="748553"/>
                  </a:lnTo>
                  <a:lnTo>
                    <a:pt x="1266592" y="765081"/>
                  </a:lnTo>
                  <a:lnTo>
                    <a:pt x="1236598" y="771144"/>
                  </a:lnTo>
                  <a:lnTo>
                    <a:pt x="77088" y="771144"/>
                  </a:lnTo>
                  <a:lnTo>
                    <a:pt x="47095" y="765081"/>
                  </a:lnTo>
                  <a:lnTo>
                    <a:pt x="22590" y="748553"/>
                  </a:lnTo>
                  <a:lnTo>
                    <a:pt x="6062" y="724048"/>
                  </a:lnTo>
                  <a:lnTo>
                    <a:pt x="0" y="694055"/>
                  </a:lnTo>
                  <a:lnTo>
                    <a:pt x="0" y="770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96811" y="2342388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5" h="1087120">
                  <a:moveTo>
                    <a:pt x="1182369" y="0"/>
                  </a:moveTo>
                  <a:lnTo>
                    <a:pt x="131317" y="0"/>
                  </a:lnTo>
                  <a:lnTo>
                    <a:pt x="80206" y="8538"/>
                  </a:lnTo>
                  <a:lnTo>
                    <a:pt x="38465" y="31829"/>
                  </a:lnTo>
                  <a:lnTo>
                    <a:pt x="10320" y="66383"/>
                  </a:lnTo>
                  <a:lnTo>
                    <a:pt x="0" y="108712"/>
                  </a:lnTo>
                  <a:lnTo>
                    <a:pt x="0" y="977900"/>
                  </a:lnTo>
                  <a:lnTo>
                    <a:pt x="10320" y="1020228"/>
                  </a:lnTo>
                  <a:lnTo>
                    <a:pt x="38465" y="1054782"/>
                  </a:lnTo>
                  <a:lnTo>
                    <a:pt x="80206" y="1078073"/>
                  </a:lnTo>
                  <a:lnTo>
                    <a:pt x="131317" y="1086612"/>
                  </a:lnTo>
                  <a:lnTo>
                    <a:pt x="1182369" y="1086612"/>
                  </a:lnTo>
                  <a:lnTo>
                    <a:pt x="1233481" y="1078073"/>
                  </a:lnTo>
                  <a:lnTo>
                    <a:pt x="1275222" y="1054782"/>
                  </a:lnTo>
                  <a:lnTo>
                    <a:pt x="1303367" y="1020228"/>
                  </a:lnTo>
                  <a:lnTo>
                    <a:pt x="1313688" y="977900"/>
                  </a:lnTo>
                  <a:lnTo>
                    <a:pt x="1313688" y="108712"/>
                  </a:lnTo>
                  <a:lnTo>
                    <a:pt x="1303367" y="66383"/>
                  </a:lnTo>
                  <a:lnTo>
                    <a:pt x="1275222" y="31829"/>
                  </a:lnTo>
                  <a:lnTo>
                    <a:pt x="1233481" y="8538"/>
                  </a:lnTo>
                  <a:lnTo>
                    <a:pt x="1182369" y="0"/>
                  </a:lnTo>
                  <a:close/>
                </a:path>
              </a:pathLst>
            </a:custGeom>
            <a:solidFill>
              <a:srgbClr val="B8C2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96811" y="2342388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5" h="1087120">
                  <a:moveTo>
                    <a:pt x="0" y="108712"/>
                  </a:moveTo>
                  <a:lnTo>
                    <a:pt x="10320" y="66383"/>
                  </a:lnTo>
                  <a:lnTo>
                    <a:pt x="38465" y="31829"/>
                  </a:lnTo>
                  <a:lnTo>
                    <a:pt x="80206" y="8538"/>
                  </a:lnTo>
                  <a:lnTo>
                    <a:pt x="131317" y="0"/>
                  </a:lnTo>
                  <a:lnTo>
                    <a:pt x="1182369" y="0"/>
                  </a:lnTo>
                  <a:lnTo>
                    <a:pt x="1233481" y="8538"/>
                  </a:lnTo>
                  <a:lnTo>
                    <a:pt x="1275222" y="31829"/>
                  </a:lnTo>
                  <a:lnTo>
                    <a:pt x="1303367" y="66383"/>
                  </a:lnTo>
                  <a:lnTo>
                    <a:pt x="1313688" y="108712"/>
                  </a:lnTo>
                  <a:lnTo>
                    <a:pt x="1313688" y="977900"/>
                  </a:lnTo>
                  <a:lnTo>
                    <a:pt x="1303367" y="1020228"/>
                  </a:lnTo>
                  <a:lnTo>
                    <a:pt x="1275222" y="1054782"/>
                  </a:lnTo>
                  <a:lnTo>
                    <a:pt x="1233481" y="1078073"/>
                  </a:lnTo>
                  <a:lnTo>
                    <a:pt x="1182369" y="1086612"/>
                  </a:lnTo>
                  <a:lnTo>
                    <a:pt x="131317" y="1086612"/>
                  </a:lnTo>
                  <a:lnTo>
                    <a:pt x="80206" y="1078073"/>
                  </a:lnTo>
                  <a:lnTo>
                    <a:pt x="38465" y="1054782"/>
                  </a:lnTo>
                  <a:lnTo>
                    <a:pt x="10320" y="1020228"/>
                  </a:lnTo>
                  <a:lnTo>
                    <a:pt x="0" y="977900"/>
                  </a:lnTo>
                  <a:lnTo>
                    <a:pt x="0" y="1087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016239" y="2567940"/>
              <a:ext cx="253365" cy="315595"/>
            </a:xfrm>
            <a:custGeom>
              <a:avLst/>
              <a:gdLst/>
              <a:ahLst/>
              <a:cxnLst/>
              <a:rect l="l" t="t" r="r" b="b"/>
              <a:pathLst>
                <a:path w="253365" h="315594">
                  <a:moveTo>
                    <a:pt x="126491" y="0"/>
                  </a:moveTo>
                  <a:lnTo>
                    <a:pt x="126491" y="63119"/>
                  </a:lnTo>
                  <a:lnTo>
                    <a:pt x="0" y="63119"/>
                  </a:lnTo>
                  <a:lnTo>
                    <a:pt x="0" y="252349"/>
                  </a:lnTo>
                  <a:lnTo>
                    <a:pt x="126491" y="252349"/>
                  </a:lnTo>
                  <a:lnTo>
                    <a:pt x="126491" y="315468"/>
                  </a:lnTo>
                  <a:lnTo>
                    <a:pt x="252983" y="157734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A8B5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459724" y="2264664"/>
              <a:ext cx="1312545" cy="771525"/>
            </a:xfrm>
            <a:custGeom>
              <a:avLst/>
              <a:gdLst/>
              <a:ahLst/>
              <a:cxnLst/>
              <a:rect l="l" t="t" r="r" b="b"/>
              <a:pathLst>
                <a:path w="1312545" h="771525">
                  <a:moveTo>
                    <a:pt x="1235075" y="0"/>
                  </a:moveTo>
                  <a:lnTo>
                    <a:pt x="77089" y="0"/>
                  </a:lnTo>
                  <a:lnTo>
                    <a:pt x="47095" y="6062"/>
                  </a:lnTo>
                  <a:lnTo>
                    <a:pt x="22590" y="22590"/>
                  </a:lnTo>
                  <a:lnTo>
                    <a:pt x="6062" y="47095"/>
                  </a:lnTo>
                  <a:lnTo>
                    <a:pt x="0" y="77088"/>
                  </a:lnTo>
                  <a:lnTo>
                    <a:pt x="0" y="694055"/>
                  </a:lnTo>
                  <a:lnTo>
                    <a:pt x="6062" y="724048"/>
                  </a:lnTo>
                  <a:lnTo>
                    <a:pt x="22590" y="748553"/>
                  </a:lnTo>
                  <a:lnTo>
                    <a:pt x="47095" y="765081"/>
                  </a:lnTo>
                  <a:lnTo>
                    <a:pt x="77089" y="771144"/>
                  </a:lnTo>
                  <a:lnTo>
                    <a:pt x="1235075" y="771144"/>
                  </a:lnTo>
                  <a:lnTo>
                    <a:pt x="1265068" y="765081"/>
                  </a:lnTo>
                  <a:lnTo>
                    <a:pt x="1289573" y="748553"/>
                  </a:lnTo>
                  <a:lnTo>
                    <a:pt x="1306101" y="724048"/>
                  </a:lnTo>
                  <a:lnTo>
                    <a:pt x="1312164" y="694055"/>
                  </a:lnTo>
                  <a:lnTo>
                    <a:pt x="1312164" y="77088"/>
                  </a:lnTo>
                  <a:lnTo>
                    <a:pt x="1306101" y="47095"/>
                  </a:lnTo>
                  <a:lnTo>
                    <a:pt x="1289573" y="22590"/>
                  </a:lnTo>
                  <a:lnTo>
                    <a:pt x="1265068" y="6062"/>
                  </a:lnTo>
                  <a:lnTo>
                    <a:pt x="1235075" y="0"/>
                  </a:lnTo>
                  <a:close/>
                </a:path>
              </a:pathLst>
            </a:custGeom>
            <a:solidFill>
              <a:srgbClr val="B9C4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459724" y="2264664"/>
              <a:ext cx="1312545" cy="771525"/>
            </a:xfrm>
            <a:custGeom>
              <a:avLst/>
              <a:gdLst/>
              <a:ahLst/>
              <a:cxnLst/>
              <a:rect l="l" t="t" r="r" b="b"/>
              <a:pathLst>
                <a:path w="1312545" h="771525">
                  <a:moveTo>
                    <a:pt x="0" y="77088"/>
                  </a:moveTo>
                  <a:lnTo>
                    <a:pt x="6062" y="47095"/>
                  </a:lnTo>
                  <a:lnTo>
                    <a:pt x="22590" y="22590"/>
                  </a:lnTo>
                  <a:lnTo>
                    <a:pt x="47095" y="6062"/>
                  </a:lnTo>
                  <a:lnTo>
                    <a:pt x="77089" y="0"/>
                  </a:lnTo>
                  <a:lnTo>
                    <a:pt x="1235075" y="0"/>
                  </a:lnTo>
                  <a:lnTo>
                    <a:pt x="1265068" y="6062"/>
                  </a:lnTo>
                  <a:lnTo>
                    <a:pt x="1289573" y="22590"/>
                  </a:lnTo>
                  <a:lnTo>
                    <a:pt x="1306101" y="47095"/>
                  </a:lnTo>
                  <a:lnTo>
                    <a:pt x="1312164" y="77088"/>
                  </a:lnTo>
                  <a:lnTo>
                    <a:pt x="1312164" y="694055"/>
                  </a:lnTo>
                  <a:lnTo>
                    <a:pt x="1306101" y="724048"/>
                  </a:lnTo>
                  <a:lnTo>
                    <a:pt x="1289573" y="748553"/>
                  </a:lnTo>
                  <a:lnTo>
                    <a:pt x="1265068" y="765081"/>
                  </a:lnTo>
                  <a:lnTo>
                    <a:pt x="1235075" y="771144"/>
                  </a:lnTo>
                  <a:lnTo>
                    <a:pt x="77089" y="771144"/>
                  </a:lnTo>
                  <a:lnTo>
                    <a:pt x="47095" y="765081"/>
                  </a:lnTo>
                  <a:lnTo>
                    <a:pt x="22590" y="748553"/>
                  </a:lnTo>
                  <a:lnTo>
                    <a:pt x="6062" y="724048"/>
                  </a:lnTo>
                  <a:lnTo>
                    <a:pt x="0" y="694055"/>
                  </a:lnTo>
                  <a:lnTo>
                    <a:pt x="0" y="77088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528303" y="2336292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5" h="1087120">
                  <a:moveTo>
                    <a:pt x="1182370" y="0"/>
                  </a:moveTo>
                  <a:lnTo>
                    <a:pt x="131318" y="0"/>
                  </a:lnTo>
                  <a:lnTo>
                    <a:pt x="80206" y="8538"/>
                  </a:lnTo>
                  <a:lnTo>
                    <a:pt x="38465" y="31829"/>
                  </a:lnTo>
                  <a:lnTo>
                    <a:pt x="10320" y="66383"/>
                  </a:lnTo>
                  <a:lnTo>
                    <a:pt x="0" y="108712"/>
                  </a:lnTo>
                  <a:lnTo>
                    <a:pt x="0" y="977900"/>
                  </a:lnTo>
                  <a:lnTo>
                    <a:pt x="10320" y="1020228"/>
                  </a:lnTo>
                  <a:lnTo>
                    <a:pt x="38465" y="1054782"/>
                  </a:lnTo>
                  <a:lnTo>
                    <a:pt x="80206" y="1078073"/>
                  </a:lnTo>
                  <a:lnTo>
                    <a:pt x="131318" y="1086612"/>
                  </a:lnTo>
                  <a:lnTo>
                    <a:pt x="1182370" y="1086612"/>
                  </a:lnTo>
                  <a:lnTo>
                    <a:pt x="1233481" y="1078073"/>
                  </a:lnTo>
                  <a:lnTo>
                    <a:pt x="1275222" y="1054782"/>
                  </a:lnTo>
                  <a:lnTo>
                    <a:pt x="1303367" y="1020228"/>
                  </a:lnTo>
                  <a:lnTo>
                    <a:pt x="1313688" y="977900"/>
                  </a:lnTo>
                  <a:lnTo>
                    <a:pt x="1313688" y="108712"/>
                  </a:lnTo>
                  <a:lnTo>
                    <a:pt x="1303367" y="66383"/>
                  </a:lnTo>
                  <a:lnTo>
                    <a:pt x="1275222" y="31829"/>
                  </a:lnTo>
                  <a:lnTo>
                    <a:pt x="1233481" y="8538"/>
                  </a:lnTo>
                  <a:lnTo>
                    <a:pt x="1182370" y="0"/>
                  </a:lnTo>
                  <a:close/>
                </a:path>
              </a:pathLst>
            </a:custGeom>
            <a:solidFill>
              <a:srgbClr val="8297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528303" y="2336292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5" h="1087120">
                  <a:moveTo>
                    <a:pt x="0" y="108712"/>
                  </a:moveTo>
                  <a:lnTo>
                    <a:pt x="10320" y="66383"/>
                  </a:lnTo>
                  <a:lnTo>
                    <a:pt x="38465" y="31829"/>
                  </a:lnTo>
                  <a:lnTo>
                    <a:pt x="80206" y="8538"/>
                  </a:lnTo>
                  <a:lnTo>
                    <a:pt x="131318" y="0"/>
                  </a:lnTo>
                  <a:lnTo>
                    <a:pt x="1182370" y="0"/>
                  </a:lnTo>
                  <a:lnTo>
                    <a:pt x="1233481" y="8538"/>
                  </a:lnTo>
                  <a:lnTo>
                    <a:pt x="1275222" y="31829"/>
                  </a:lnTo>
                  <a:lnTo>
                    <a:pt x="1303367" y="66383"/>
                  </a:lnTo>
                  <a:lnTo>
                    <a:pt x="1313688" y="108712"/>
                  </a:lnTo>
                  <a:lnTo>
                    <a:pt x="1313688" y="977900"/>
                  </a:lnTo>
                  <a:lnTo>
                    <a:pt x="1303367" y="1020228"/>
                  </a:lnTo>
                  <a:lnTo>
                    <a:pt x="1275222" y="1054782"/>
                  </a:lnTo>
                  <a:lnTo>
                    <a:pt x="1233481" y="1078073"/>
                  </a:lnTo>
                  <a:lnTo>
                    <a:pt x="1182370" y="1086612"/>
                  </a:lnTo>
                  <a:lnTo>
                    <a:pt x="131318" y="1086612"/>
                  </a:lnTo>
                  <a:lnTo>
                    <a:pt x="80206" y="1078073"/>
                  </a:lnTo>
                  <a:lnTo>
                    <a:pt x="38465" y="1054782"/>
                  </a:lnTo>
                  <a:lnTo>
                    <a:pt x="10320" y="1020228"/>
                  </a:lnTo>
                  <a:lnTo>
                    <a:pt x="0" y="977900"/>
                  </a:lnTo>
                  <a:lnTo>
                    <a:pt x="0" y="1087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52303" y="2567940"/>
              <a:ext cx="253365" cy="315595"/>
            </a:xfrm>
            <a:custGeom>
              <a:avLst/>
              <a:gdLst/>
              <a:ahLst/>
              <a:cxnLst/>
              <a:rect l="l" t="t" r="r" b="b"/>
              <a:pathLst>
                <a:path w="253365" h="315594">
                  <a:moveTo>
                    <a:pt x="126492" y="0"/>
                  </a:moveTo>
                  <a:lnTo>
                    <a:pt x="126492" y="63119"/>
                  </a:lnTo>
                  <a:lnTo>
                    <a:pt x="0" y="63119"/>
                  </a:lnTo>
                  <a:lnTo>
                    <a:pt x="0" y="252349"/>
                  </a:lnTo>
                  <a:lnTo>
                    <a:pt x="126492" y="252349"/>
                  </a:lnTo>
                  <a:lnTo>
                    <a:pt x="126492" y="315468"/>
                  </a:lnTo>
                  <a:lnTo>
                    <a:pt x="252984" y="157734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748F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495787" y="2264664"/>
              <a:ext cx="1313815" cy="771525"/>
            </a:xfrm>
            <a:custGeom>
              <a:avLst/>
              <a:gdLst/>
              <a:ahLst/>
              <a:cxnLst/>
              <a:rect l="l" t="t" r="r" b="b"/>
              <a:pathLst>
                <a:path w="1313815" h="771525">
                  <a:moveTo>
                    <a:pt x="1236598" y="0"/>
                  </a:moveTo>
                  <a:lnTo>
                    <a:pt x="77088" y="0"/>
                  </a:lnTo>
                  <a:lnTo>
                    <a:pt x="47095" y="6062"/>
                  </a:lnTo>
                  <a:lnTo>
                    <a:pt x="22590" y="22590"/>
                  </a:lnTo>
                  <a:lnTo>
                    <a:pt x="6062" y="47095"/>
                  </a:lnTo>
                  <a:lnTo>
                    <a:pt x="0" y="77088"/>
                  </a:lnTo>
                  <a:lnTo>
                    <a:pt x="0" y="694055"/>
                  </a:lnTo>
                  <a:lnTo>
                    <a:pt x="6062" y="724048"/>
                  </a:lnTo>
                  <a:lnTo>
                    <a:pt x="22590" y="748553"/>
                  </a:lnTo>
                  <a:lnTo>
                    <a:pt x="47095" y="765081"/>
                  </a:lnTo>
                  <a:lnTo>
                    <a:pt x="77088" y="771144"/>
                  </a:lnTo>
                  <a:lnTo>
                    <a:pt x="1236598" y="771144"/>
                  </a:lnTo>
                  <a:lnTo>
                    <a:pt x="1266592" y="765081"/>
                  </a:lnTo>
                  <a:lnTo>
                    <a:pt x="1291097" y="748553"/>
                  </a:lnTo>
                  <a:lnTo>
                    <a:pt x="1307625" y="724048"/>
                  </a:lnTo>
                  <a:lnTo>
                    <a:pt x="1313687" y="694055"/>
                  </a:lnTo>
                  <a:lnTo>
                    <a:pt x="1313687" y="77088"/>
                  </a:lnTo>
                  <a:lnTo>
                    <a:pt x="1307625" y="47095"/>
                  </a:lnTo>
                  <a:lnTo>
                    <a:pt x="1291097" y="22590"/>
                  </a:lnTo>
                  <a:lnTo>
                    <a:pt x="1266592" y="6062"/>
                  </a:lnTo>
                  <a:lnTo>
                    <a:pt x="1236598" y="0"/>
                  </a:lnTo>
                  <a:close/>
                </a:path>
              </a:pathLst>
            </a:custGeom>
            <a:solidFill>
              <a:srgbClr val="B8C2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495787" y="2264664"/>
              <a:ext cx="1313815" cy="771525"/>
            </a:xfrm>
            <a:custGeom>
              <a:avLst/>
              <a:gdLst/>
              <a:ahLst/>
              <a:cxnLst/>
              <a:rect l="l" t="t" r="r" b="b"/>
              <a:pathLst>
                <a:path w="1313815" h="771525">
                  <a:moveTo>
                    <a:pt x="0" y="77088"/>
                  </a:moveTo>
                  <a:lnTo>
                    <a:pt x="6062" y="47095"/>
                  </a:lnTo>
                  <a:lnTo>
                    <a:pt x="22590" y="22590"/>
                  </a:lnTo>
                  <a:lnTo>
                    <a:pt x="47095" y="6062"/>
                  </a:lnTo>
                  <a:lnTo>
                    <a:pt x="77088" y="0"/>
                  </a:lnTo>
                  <a:lnTo>
                    <a:pt x="1236598" y="0"/>
                  </a:lnTo>
                  <a:lnTo>
                    <a:pt x="1266592" y="6062"/>
                  </a:lnTo>
                  <a:lnTo>
                    <a:pt x="1291097" y="22590"/>
                  </a:lnTo>
                  <a:lnTo>
                    <a:pt x="1307625" y="47095"/>
                  </a:lnTo>
                  <a:lnTo>
                    <a:pt x="1313687" y="77088"/>
                  </a:lnTo>
                  <a:lnTo>
                    <a:pt x="1313687" y="694055"/>
                  </a:lnTo>
                  <a:lnTo>
                    <a:pt x="1307625" y="724048"/>
                  </a:lnTo>
                  <a:lnTo>
                    <a:pt x="1291097" y="748553"/>
                  </a:lnTo>
                  <a:lnTo>
                    <a:pt x="1266592" y="765081"/>
                  </a:lnTo>
                  <a:lnTo>
                    <a:pt x="1236598" y="771144"/>
                  </a:lnTo>
                  <a:lnTo>
                    <a:pt x="77088" y="771144"/>
                  </a:lnTo>
                  <a:lnTo>
                    <a:pt x="47095" y="765081"/>
                  </a:lnTo>
                  <a:lnTo>
                    <a:pt x="22590" y="748553"/>
                  </a:lnTo>
                  <a:lnTo>
                    <a:pt x="6062" y="724048"/>
                  </a:lnTo>
                  <a:lnTo>
                    <a:pt x="0" y="694055"/>
                  </a:lnTo>
                  <a:lnTo>
                    <a:pt x="0" y="770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564367" y="2336292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5" h="1087120">
                  <a:moveTo>
                    <a:pt x="1182370" y="0"/>
                  </a:moveTo>
                  <a:lnTo>
                    <a:pt x="131317" y="0"/>
                  </a:lnTo>
                  <a:lnTo>
                    <a:pt x="80206" y="8538"/>
                  </a:lnTo>
                  <a:lnTo>
                    <a:pt x="38465" y="31829"/>
                  </a:lnTo>
                  <a:lnTo>
                    <a:pt x="10320" y="66383"/>
                  </a:lnTo>
                  <a:lnTo>
                    <a:pt x="0" y="108712"/>
                  </a:lnTo>
                  <a:lnTo>
                    <a:pt x="0" y="977900"/>
                  </a:lnTo>
                  <a:lnTo>
                    <a:pt x="10320" y="1020228"/>
                  </a:lnTo>
                  <a:lnTo>
                    <a:pt x="38465" y="1054782"/>
                  </a:lnTo>
                  <a:lnTo>
                    <a:pt x="80206" y="1078073"/>
                  </a:lnTo>
                  <a:lnTo>
                    <a:pt x="131317" y="1086612"/>
                  </a:lnTo>
                  <a:lnTo>
                    <a:pt x="1182370" y="1086612"/>
                  </a:lnTo>
                  <a:lnTo>
                    <a:pt x="1233481" y="1078073"/>
                  </a:lnTo>
                  <a:lnTo>
                    <a:pt x="1275222" y="1054782"/>
                  </a:lnTo>
                  <a:lnTo>
                    <a:pt x="1303367" y="1020228"/>
                  </a:lnTo>
                  <a:lnTo>
                    <a:pt x="1313687" y="977900"/>
                  </a:lnTo>
                  <a:lnTo>
                    <a:pt x="1313687" y="108712"/>
                  </a:lnTo>
                  <a:lnTo>
                    <a:pt x="1303367" y="66383"/>
                  </a:lnTo>
                  <a:lnTo>
                    <a:pt x="1275222" y="31829"/>
                  </a:lnTo>
                  <a:lnTo>
                    <a:pt x="1233481" y="8538"/>
                  </a:lnTo>
                  <a:lnTo>
                    <a:pt x="1182370" y="0"/>
                  </a:lnTo>
                  <a:close/>
                </a:path>
              </a:pathLst>
            </a:custGeom>
            <a:solidFill>
              <a:srgbClr val="496E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564367" y="2336292"/>
              <a:ext cx="1313815" cy="1087120"/>
            </a:xfrm>
            <a:custGeom>
              <a:avLst/>
              <a:gdLst/>
              <a:ahLst/>
              <a:cxnLst/>
              <a:rect l="l" t="t" r="r" b="b"/>
              <a:pathLst>
                <a:path w="1313815" h="1087120">
                  <a:moveTo>
                    <a:pt x="0" y="108712"/>
                  </a:moveTo>
                  <a:lnTo>
                    <a:pt x="10320" y="66383"/>
                  </a:lnTo>
                  <a:lnTo>
                    <a:pt x="38465" y="31829"/>
                  </a:lnTo>
                  <a:lnTo>
                    <a:pt x="80206" y="8538"/>
                  </a:lnTo>
                  <a:lnTo>
                    <a:pt x="131317" y="0"/>
                  </a:lnTo>
                  <a:lnTo>
                    <a:pt x="1182370" y="0"/>
                  </a:lnTo>
                  <a:lnTo>
                    <a:pt x="1233481" y="8538"/>
                  </a:lnTo>
                  <a:lnTo>
                    <a:pt x="1275222" y="31829"/>
                  </a:lnTo>
                  <a:lnTo>
                    <a:pt x="1303367" y="66383"/>
                  </a:lnTo>
                  <a:lnTo>
                    <a:pt x="1313687" y="108712"/>
                  </a:lnTo>
                  <a:lnTo>
                    <a:pt x="1313687" y="977900"/>
                  </a:lnTo>
                  <a:lnTo>
                    <a:pt x="1303367" y="1020228"/>
                  </a:lnTo>
                  <a:lnTo>
                    <a:pt x="1275222" y="1054782"/>
                  </a:lnTo>
                  <a:lnTo>
                    <a:pt x="1233481" y="1078073"/>
                  </a:lnTo>
                  <a:lnTo>
                    <a:pt x="1182370" y="1086612"/>
                  </a:lnTo>
                  <a:lnTo>
                    <a:pt x="131317" y="1086612"/>
                  </a:lnTo>
                  <a:lnTo>
                    <a:pt x="80206" y="1078073"/>
                  </a:lnTo>
                  <a:lnTo>
                    <a:pt x="38465" y="1054782"/>
                  </a:lnTo>
                  <a:lnTo>
                    <a:pt x="10320" y="1020228"/>
                  </a:lnTo>
                  <a:lnTo>
                    <a:pt x="0" y="977900"/>
                  </a:lnTo>
                  <a:lnTo>
                    <a:pt x="0" y="108712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47343" y="2572512"/>
              <a:ext cx="389394" cy="4549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10184" y="2816352"/>
              <a:ext cx="662178" cy="4549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24890" y="2623769"/>
            <a:ext cx="416559" cy="513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solidFill>
                  <a:srgbClr val="FFFFFF"/>
                </a:solidFill>
                <a:latin typeface="Noto Sans CJK HK"/>
                <a:cs typeface="Noto Sans CJK HK"/>
              </a:rPr>
              <a:t>1</a:t>
            </a:r>
            <a:endParaRPr sz="16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solidFill>
                  <a:srgbClr val="FFFFFF"/>
                </a:solidFill>
                <a:latin typeface="Noto Sans CJK HK"/>
                <a:cs typeface="Noto Sans CJK HK"/>
              </a:rPr>
              <a:t>S</a:t>
            </a:r>
            <a:r>
              <a:rPr dirty="0" sz="1600" spc="-20" b="1">
                <a:solidFill>
                  <a:srgbClr val="FFFFFF"/>
                </a:solidFill>
                <a:latin typeface="Noto Sans CJK HK"/>
                <a:cs typeface="Noto Sans CJK HK"/>
              </a:rPr>
              <a:t>N</a:t>
            </a:r>
            <a:r>
              <a:rPr dirty="0" sz="1600" spc="-100" b="1">
                <a:solidFill>
                  <a:srgbClr val="FFFFFF"/>
                </a:solidFill>
                <a:latin typeface="Noto Sans CJK HK"/>
                <a:cs typeface="Noto Sans CJK HK"/>
              </a:rPr>
              <a:t>S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84704" y="2575560"/>
            <a:ext cx="999490" cy="699135"/>
            <a:chOff x="2584704" y="2575560"/>
            <a:chExt cx="999490" cy="699135"/>
          </a:xfrm>
        </p:grpSpPr>
        <p:sp>
          <p:nvSpPr>
            <p:cNvPr id="37" name="object 37"/>
            <p:cNvSpPr/>
            <p:nvPr/>
          </p:nvSpPr>
          <p:spPr>
            <a:xfrm>
              <a:off x="2889504" y="2575560"/>
              <a:ext cx="389394" cy="4549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584704" y="2819400"/>
              <a:ext cx="998982" cy="4549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699385" y="2626867"/>
            <a:ext cx="75311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solidFill>
                  <a:srgbClr val="FFFFFF"/>
                </a:solidFill>
                <a:latin typeface="Noto Sans CJK HK"/>
                <a:cs typeface="Noto Sans CJK HK"/>
              </a:rPr>
              <a:t>2</a:t>
            </a:r>
            <a:endParaRPr sz="16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</a:pPr>
            <a:r>
              <a:rPr dirty="0" sz="1600" spc="-5" b="1">
                <a:solidFill>
                  <a:srgbClr val="FFFFFF"/>
                </a:solidFill>
                <a:latin typeface="Noto Sans CJK HK"/>
                <a:cs typeface="Noto Sans CJK HK"/>
              </a:rPr>
              <a:t>D</a:t>
            </a:r>
            <a:r>
              <a:rPr dirty="0" sz="1600" spc="-15" b="1">
                <a:solidFill>
                  <a:srgbClr val="FFFFFF"/>
                </a:solidFill>
                <a:latin typeface="Noto Sans CJK HK"/>
                <a:cs typeface="Noto Sans CJK HK"/>
              </a:rPr>
              <a:t>i</a:t>
            </a:r>
            <a:r>
              <a:rPr dirty="0" sz="1600" spc="-60" b="1">
                <a:solidFill>
                  <a:srgbClr val="FFFFFF"/>
                </a:solidFill>
                <a:latin typeface="Noto Sans CJK HK"/>
                <a:cs typeface="Noto Sans CJK HK"/>
              </a:rPr>
              <a:t>s</a:t>
            </a:r>
            <a:r>
              <a:rPr dirty="0" sz="1600" spc="-60" b="1">
                <a:solidFill>
                  <a:srgbClr val="FFFFFF"/>
                </a:solidFill>
                <a:latin typeface="Noto Sans CJK HK"/>
                <a:cs typeface="Noto Sans CJK HK"/>
              </a:rPr>
              <a:t>co</a:t>
            </a:r>
            <a:r>
              <a:rPr dirty="0" sz="1600" spc="-65" b="1">
                <a:solidFill>
                  <a:srgbClr val="FFFFFF"/>
                </a:solidFill>
                <a:latin typeface="Noto Sans CJK HK"/>
                <a:cs typeface="Noto Sans CJK HK"/>
              </a:rPr>
              <a:t>r</a:t>
            </a:r>
            <a:r>
              <a:rPr dirty="0" sz="1600" spc="-35" b="1">
                <a:solidFill>
                  <a:srgbClr val="FFFFFF"/>
                </a:solidFill>
                <a:latin typeface="Noto Sans CJK HK"/>
                <a:cs typeface="Noto Sans CJK HK"/>
              </a:rPr>
              <a:t>d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645152" y="2442972"/>
            <a:ext cx="948690" cy="942975"/>
            <a:chOff x="4645152" y="2442972"/>
            <a:chExt cx="948690" cy="942975"/>
          </a:xfrm>
        </p:grpSpPr>
        <p:sp>
          <p:nvSpPr>
            <p:cNvPr id="41" name="object 41"/>
            <p:cNvSpPr/>
            <p:nvPr/>
          </p:nvSpPr>
          <p:spPr>
            <a:xfrm>
              <a:off x="4925568" y="2442972"/>
              <a:ext cx="389394" cy="4549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725924" y="2686812"/>
              <a:ext cx="787146" cy="4549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645152" y="2930652"/>
              <a:ext cx="948689" cy="4549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4760467" y="2494533"/>
            <a:ext cx="70231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solidFill>
                  <a:srgbClr val="FFFFFF"/>
                </a:solidFill>
                <a:latin typeface="Noto Sans CJK HK"/>
                <a:cs typeface="Noto Sans CJK HK"/>
              </a:rPr>
              <a:t>3</a:t>
            </a:r>
            <a:endParaRPr sz="1600">
              <a:latin typeface="Noto Sans CJK HK"/>
              <a:cs typeface="Noto Sans CJK HK"/>
            </a:endParaRPr>
          </a:p>
          <a:p>
            <a:pPr algn="ctr" marL="12700" marR="5080" indent="-635">
              <a:lnSpc>
                <a:spcPct val="100000"/>
              </a:lnSpc>
            </a:pPr>
            <a:r>
              <a:rPr dirty="0" sz="1600" spc="-25" b="1">
                <a:solidFill>
                  <a:srgbClr val="FFFFFF"/>
                </a:solidFill>
                <a:latin typeface="Noto Sans CJK HK"/>
                <a:cs typeface="Noto Sans CJK HK"/>
              </a:rPr>
              <a:t>Work  </a:t>
            </a:r>
            <a:r>
              <a:rPr dirty="0" sz="1600" spc="-155" b="1">
                <a:solidFill>
                  <a:srgbClr val="FFFFFF"/>
                </a:solidFill>
                <a:latin typeface="Noto Sans CJK HK"/>
                <a:cs typeface="Noto Sans CJK HK"/>
              </a:rPr>
              <a:t>S</a:t>
            </a:r>
            <a:r>
              <a:rPr dirty="0" sz="1600" spc="-75" b="1">
                <a:solidFill>
                  <a:srgbClr val="FFFFFF"/>
                </a:solidFill>
                <a:latin typeface="Noto Sans CJK HK"/>
                <a:cs typeface="Noto Sans CJK HK"/>
              </a:rPr>
              <a:t>tat</a:t>
            </a:r>
            <a:r>
              <a:rPr dirty="0" sz="1600" spc="-55" b="1">
                <a:solidFill>
                  <a:srgbClr val="FFFFFF"/>
                </a:solidFill>
                <a:latin typeface="Noto Sans CJK HK"/>
                <a:cs typeface="Noto Sans CJK HK"/>
              </a:rPr>
              <a:t>i</a:t>
            </a:r>
            <a:r>
              <a:rPr dirty="0" sz="1600" spc="-20" b="1">
                <a:solidFill>
                  <a:srgbClr val="FFFFFF"/>
                </a:solidFill>
                <a:latin typeface="Noto Sans CJK HK"/>
                <a:cs typeface="Noto Sans CJK HK"/>
              </a:rPr>
              <a:t>o</a:t>
            </a:r>
            <a:r>
              <a:rPr dirty="0" sz="1600" spc="-55" b="1">
                <a:solidFill>
                  <a:srgbClr val="FFFFFF"/>
                </a:solidFill>
                <a:latin typeface="Noto Sans CJK HK"/>
                <a:cs typeface="Noto Sans CJK HK"/>
              </a:rPr>
              <a:t>n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635495" y="2449067"/>
            <a:ext cx="1047750" cy="942975"/>
            <a:chOff x="6635495" y="2449067"/>
            <a:chExt cx="1047750" cy="942975"/>
          </a:xfrm>
        </p:grpSpPr>
        <p:sp>
          <p:nvSpPr>
            <p:cNvPr id="46" name="object 46"/>
            <p:cNvSpPr/>
            <p:nvPr/>
          </p:nvSpPr>
          <p:spPr>
            <a:xfrm>
              <a:off x="6964679" y="2449067"/>
              <a:ext cx="389394" cy="4549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812279" y="2692907"/>
              <a:ext cx="765809" cy="45491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635495" y="2936747"/>
              <a:ext cx="1047750" cy="4549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750811" y="2500706"/>
            <a:ext cx="80264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solidFill>
                  <a:srgbClr val="FFFFFF"/>
                </a:solidFill>
                <a:latin typeface="Noto Sans CJK HK"/>
                <a:cs typeface="Noto Sans CJK HK"/>
              </a:rPr>
              <a:t>4</a:t>
            </a:r>
            <a:endParaRPr sz="16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spc="5" b="1">
                <a:solidFill>
                  <a:srgbClr val="FFFFFF"/>
                </a:solidFill>
                <a:latin typeface="Noto Sans CJK HK"/>
                <a:cs typeface="Noto Sans CJK HK"/>
              </a:rPr>
              <a:t>M2E</a:t>
            </a:r>
            <a:endParaRPr sz="16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</a:pPr>
            <a:r>
              <a:rPr dirty="0" sz="1600" spc="-60" b="1">
                <a:solidFill>
                  <a:srgbClr val="FFFFFF"/>
                </a:solidFill>
                <a:latin typeface="Noto Sans CJK HK"/>
                <a:cs typeface="Noto Sans CJK HK"/>
              </a:rPr>
              <a:t>Channel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677656" y="2572511"/>
            <a:ext cx="1028065" cy="699135"/>
            <a:chOff x="8677656" y="2572511"/>
            <a:chExt cx="1028065" cy="699135"/>
          </a:xfrm>
        </p:grpSpPr>
        <p:sp>
          <p:nvSpPr>
            <p:cNvPr id="51" name="object 51"/>
            <p:cNvSpPr/>
            <p:nvPr/>
          </p:nvSpPr>
          <p:spPr>
            <a:xfrm>
              <a:off x="8997696" y="2572511"/>
              <a:ext cx="389394" cy="45491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677656" y="2816351"/>
              <a:ext cx="1027938" cy="45491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8794242" y="2623769"/>
            <a:ext cx="782320" cy="513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solidFill>
                  <a:srgbClr val="FFFFFF"/>
                </a:solidFill>
                <a:latin typeface="Noto Sans CJK HK"/>
                <a:cs typeface="Noto Sans CJK HK"/>
              </a:rPr>
              <a:t>5</a:t>
            </a:r>
            <a:endParaRPr sz="16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spc="-40" b="1">
                <a:solidFill>
                  <a:srgbClr val="FFFFFF"/>
                </a:solidFill>
                <a:latin typeface="Noto Sans CJK HK"/>
                <a:cs typeface="Noto Sans CJK HK"/>
              </a:rPr>
              <a:t>Git</a:t>
            </a:r>
            <a:r>
              <a:rPr dirty="0" sz="1600" spc="12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Noto Sans CJK HK"/>
                <a:cs typeface="Noto Sans CJK HK"/>
              </a:rPr>
              <a:t>Hub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0762488" y="2449067"/>
            <a:ext cx="935355" cy="942975"/>
            <a:chOff x="10762488" y="2449067"/>
            <a:chExt cx="935355" cy="942975"/>
          </a:xfrm>
        </p:grpSpPr>
        <p:sp>
          <p:nvSpPr>
            <p:cNvPr id="55" name="object 55"/>
            <p:cNvSpPr/>
            <p:nvPr/>
          </p:nvSpPr>
          <p:spPr>
            <a:xfrm>
              <a:off x="11035284" y="2449067"/>
              <a:ext cx="389394" cy="45491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858500" y="2692907"/>
              <a:ext cx="742950" cy="45491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762488" y="2936747"/>
              <a:ext cx="934974" cy="45491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10878439" y="2500706"/>
            <a:ext cx="68834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solidFill>
                  <a:srgbClr val="FFFFFF"/>
                </a:solidFill>
                <a:latin typeface="Noto Sans CJK HK"/>
                <a:cs typeface="Noto Sans CJK HK"/>
              </a:rPr>
              <a:t>6</a:t>
            </a:r>
            <a:endParaRPr sz="1600">
              <a:latin typeface="Noto Sans CJK HK"/>
              <a:cs typeface="Noto Sans CJK HK"/>
            </a:endParaRPr>
          </a:p>
          <a:p>
            <a:pPr algn="ctr" marL="12700" marR="5080" indent="-635">
              <a:lnSpc>
                <a:spcPct val="100000"/>
              </a:lnSpc>
              <a:spcBef>
                <a:spcPts val="5"/>
              </a:spcBef>
            </a:pPr>
            <a:r>
              <a:rPr dirty="0" sz="1600" spc="-70" b="1">
                <a:solidFill>
                  <a:srgbClr val="FFFFFF"/>
                </a:solidFill>
                <a:latin typeface="Noto Sans CJK HK"/>
                <a:cs typeface="Noto Sans CJK HK"/>
              </a:rPr>
              <a:t>Time  </a:t>
            </a:r>
            <a:r>
              <a:rPr dirty="0" sz="1600" spc="-65" b="1">
                <a:solidFill>
                  <a:srgbClr val="FFFFFF"/>
                </a:solidFill>
                <a:latin typeface="Noto Sans CJK HK"/>
                <a:cs typeface="Noto Sans CJK HK"/>
              </a:rPr>
              <a:t>S</a:t>
            </a:r>
            <a:r>
              <a:rPr dirty="0" sz="1600" spc="-75" b="1">
                <a:solidFill>
                  <a:srgbClr val="FFFFFF"/>
                </a:solidFill>
                <a:latin typeface="Noto Sans CJK HK"/>
                <a:cs typeface="Noto Sans CJK HK"/>
              </a:rPr>
              <a:t>q</a:t>
            </a:r>
            <a:r>
              <a:rPr dirty="0" sz="1600" spc="-80" b="1">
                <a:solidFill>
                  <a:srgbClr val="FFFFFF"/>
                </a:solidFill>
                <a:latin typeface="Noto Sans CJK HK"/>
                <a:cs typeface="Noto Sans CJK HK"/>
              </a:rPr>
              <a:t>ua</a:t>
            </a:r>
            <a:r>
              <a:rPr dirty="0" sz="1600" spc="-75" b="1">
                <a:solidFill>
                  <a:srgbClr val="FFFFFF"/>
                </a:solidFill>
                <a:latin typeface="Noto Sans CJK HK"/>
                <a:cs typeface="Noto Sans CJK HK"/>
              </a:rPr>
              <a:t>r</a:t>
            </a:r>
            <a:r>
              <a:rPr dirty="0" sz="1600" spc="-55" b="1">
                <a:solidFill>
                  <a:srgbClr val="FFFFFF"/>
                </a:solidFill>
                <a:latin typeface="Noto Sans CJK HK"/>
                <a:cs typeface="Noto Sans CJK HK"/>
              </a:rPr>
              <a:t>e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31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389331" y="3675379"/>
            <a:ext cx="1480185" cy="804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100"/>
              </a:spcBef>
            </a:pPr>
            <a:r>
              <a:rPr dirty="0" sz="1200" spc="-75">
                <a:latin typeface="BM DoHyeon"/>
                <a:cs typeface="BM DoHyeon"/>
              </a:rPr>
              <a:t>Channel</a:t>
            </a:r>
            <a:r>
              <a:rPr dirty="0" sz="1200" spc="25">
                <a:latin typeface="BM DoHyeon"/>
                <a:cs typeface="BM DoHyeon"/>
              </a:rPr>
              <a:t> </a:t>
            </a:r>
            <a:r>
              <a:rPr dirty="0" sz="1200" spc="-70">
                <a:latin typeface="BM DoHyeon"/>
                <a:cs typeface="BM DoHyeon"/>
              </a:rPr>
              <a:t>operation</a:t>
            </a:r>
            <a:endParaRPr sz="1200">
              <a:latin typeface="BM DoHyeon"/>
              <a:cs typeface="BM DoHyeon"/>
            </a:endParaRPr>
          </a:p>
          <a:p>
            <a:pPr marL="17145">
              <a:lnSpc>
                <a:spcPct val="100000"/>
              </a:lnSpc>
              <a:spcBef>
                <a:spcPts val="900"/>
              </a:spcBef>
            </a:pPr>
            <a:r>
              <a:rPr dirty="0" sz="1200" spc="-110">
                <a:latin typeface="BM DoHyeon"/>
                <a:cs typeface="BM DoHyeon"/>
              </a:rPr>
              <a:t>Short  </a:t>
            </a:r>
            <a:r>
              <a:rPr dirty="0" sz="1200" spc="-140">
                <a:latin typeface="BM DoHyeon"/>
                <a:cs typeface="BM DoHyeon"/>
              </a:rPr>
              <a:t>form</a:t>
            </a:r>
            <a:r>
              <a:rPr dirty="0" sz="1200" spc="100">
                <a:latin typeface="BM DoHyeon"/>
                <a:cs typeface="BM DoHyeon"/>
              </a:rPr>
              <a:t> </a:t>
            </a:r>
            <a:r>
              <a:rPr dirty="0" sz="1200" spc="-45">
                <a:latin typeface="BM DoHyeon"/>
                <a:cs typeface="BM DoHyeon"/>
              </a:rPr>
              <a:t>video</a:t>
            </a:r>
            <a:r>
              <a:rPr dirty="0" sz="1200" spc="-235">
                <a:latin typeface="BM DoHyeon"/>
                <a:cs typeface="BM DoHyeon"/>
              </a:rPr>
              <a:t> </a:t>
            </a:r>
            <a:r>
              <a:rPr dirty="0" sz="1200" spc="-45">
                <a:latin typeface="BM DoHyeon"/>
                <a:cs typeface="BM DoHyeon"/>
              </a:rPr>
              <a:t>ad.</a:t>
            </a:r>
            <a:endParaRPr sz="1200">
              <a:latin typeface="BM DoHyeon"/>
              <a:cs typeface="BM DoHyeon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200" spc="-60">
                <a:latin typeface="BM DoHyeon"/>
                <a:cs typeface="BM DoHyeon"/>
              </a:rPr>
              <a:t>lead to </a:t>
            </a:r>
            <a:r>
              <a:rPr dirty="0" sz="1200" spc="-40">
                <a:latin typeface="BM DoHyeon"/>
                <a:cs typeface="BM DoHyeon"/>
              </a:rPr>
              <a:t>landing</a:t>
            </a:r>
            <a:r>
              <a:rPr dirty="0" sz="1200" spc="170">
                <a:latin typeface="BM DoHyeon"/>
                <a:cs typeface="BM DoHyeon"/>
              </a:rPr>
              <a:t> </a:t>
            </a:r>
            <a:r>
              <a:rPr dirty="0" sz="1200" spc="-60">
                <a:latin typeface="BM DoHyeon"/>
                <a:cs typeface="BM DoHyeon"/>
              </a:rPr>
              <a:t>page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495169" y="3675379"/>
            <a:ext cx="1160780" cy="804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latin typeface="BM DoHyeon"/>
                <a:cs typeface="BM DoHyeon"/>
              </a:rPr>
              <a:t>XGP</a:t>
            </a:r>
            <a:r>
              <a:rPr dirty="0" sz="1200" spc="-15">
                <a:latin typeface="BM DoHyeon"/>
                <a:cs typeface="BM DoHyeon"/>
              </a:rPr>
              <a:t> </a:t>
            </a:r>
            <a:r>
              <a:rPr dirty="0" sz="1200" spc="-85">
                <a:latin typeface="BM DoHyeon"/>
                <a:cs typeface="BM DoHyeon"/>
              </a:rPr>
              <a:t>Community</a:t>
            </a:r>
            <a:endParaRPr sz="1200">
              <a:latin typeface="BM DoHyeon"/>
              <a:cs typeface="BM DoHyeon"/>
            </a:endParaRPr>
          </a:p>
          <a:p>
            <a:pPr algn="ctr" marL="635">
              <a:lnSpc>
                <a:spcPct val="100000"/>
              </a:lnSpc>
              <a:spcBef>
                <a:spcPts val="900"/>
              </a:spcBef>
            </a:pPr>
            <a:r>
              <a:rPr dirty="0" sz="1200" spc="-110">
                <a:latin typeface="BM DoHyeon"/>
                <a:cs typeface="BM DoHyeon"/>
              </a:rPr>
              <a:t>Token</a:t>
            </a:r>
            <a:r>
              <a:rPr dirty="0" sz="1200" spc="-40">
                <a:latin typeface="BM DoHyeon"/>
                <a:cs typeface="BM DoHyeon"/>
              </a:rPr>
              <a:t> </a:t>
            </a:r>
            <a:r>
              <a:rPr dirty="0" sz="1200" spc="-100">
                <a:latin typeface="BM DoHyeon"/>
                <a:cs typeface="BM DoHyeon"/>
              </a:rPr>
              <a:t>analyst</a:t>
            </a:r>
            <a:endParaRPr sz="1200">
              <a:latin typeface="BM DoHyeon"/>
              <a:cs typeface="BM DoHyeon"/>
            </a:endParaRPr>
          </a:p>
          <a:p>
            <a:pPr algn="ctr" marL="52069">
              <a:lnSpc>
                <a:spcPct val="100000"/>
              </a:lnSpc>
              <a:spcBef>
                <a:spcPts val="910"/>
              </a:spcBef>
            </a:pPr>
            <a:r>
              <a:rPr dirty="0" sz="1200" spc="-125">
                <a:latin typeface="BM DoHyeon"/>
                <a:cs typeface="BM DoHyeon"/>
              </a:rPr>
              <a:t>Service</a:t>
            </a:r>
            <a:r>
              <a:rPr dirty="0" sz="1200" spc="-5">
                <a:latin typeface="BM DoHyeon"/>
                <a:cs typeface="BM DoHyeon"/>
              </a:rPr>
              <a:t> </a:t>
            </a:r>
            <a:r>
              <a:rPr dirty="0" sz="1200" spc="-65">
                <a:latin typeface="BM DoHyeon"/>
                <a:cs typeface="BM DoHyeon"/>
              </a:rPr>
              <a:t>Info.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87392" y="3675379"/>
            <a:ext cx="1660525" cy="804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latin typeface="BM DoHyeon"/>
                <a:cs typeface="BM DoHyeon"/>
              </a:rPr>
              <a:t>Philippine </a:t>
            </a:r>
            <a:r>
              <a:rPr dirty="0" sz="1200" spc="-125">
                <a:latin typeface="BM DoHyeon"/>
                <a:cs typeface="BM DoHyeon"/>
              </a:rPr>
              <a:t>Work</a:t>
            </a:r>
            <a:r>
              <a:rPr dirty="0" sz="1200" spc="114">
                <a:latin typeface="BM DoHyeon"/>
                <a:cs typeface="BM DoHyeon"/>
              </a:rPr>
              <a:t> </a:t>
            </a:r>
            <a:r>
              <a:rPr dirty="0" sz="1200" spc="-95">
                <a:latin typeface="BM DoHyeon"/>
                <a:cs typeface="BM DoHyeon"/>
              </a:rPr>
              <a:t>Station</a:t>
            </a:r>
            <a:endParaRPr sz="12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200" spc="-30">
                <a:latin typeface="BM DoHyeon"/>
                <a:cs typeface="BM DoHyeon"/>
              </a:rPr>
              <a:t>Global </a:t>
            </a:r>
            <a:r>
              <a:rPr dirty="0" sz="1200" spc="-150">
                <a:latin typeface="BM DoHyeon"/>
                <a:cs typeface="BM DoHyeon"/>
              </a:rPr>
              <a:t>CS</a:t>
            </a:r>
            <a:r>
              <a:rPr dirty="0" sz="1200" spc="-140">
                <a:latin typeface="BM DoHyeon"/>
                <a:cs typeface="BM DoHyeon"/>
              </a:rPr>
              <a:t> </a:t>
            </a:r>
            <a:r>
              <a:rPr dirty="0" sz="1200" spc="-125">
                <a:latin typeface="BM DoHyeon"/>
                <a:cs typeface="BM DoHyeon"/>
              </a:rPr>
              <a:t>center</a:t>
            </a:r>
            <a:endParaRPr sz="12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dirty="0" sz="1200" spc="-95">
                <a:latin typeface="BM DoHyeon"/>
                <a:cs typeface="BM DoHyeon"/>
              </a:rPr>
              <a:t>Wallet </a:t>
            </a:r>
            <a:r>
              <a:rPr dirty="0" sz="1200" spc="170">
                <a:latin typeface="BM DoHyeon"/>
                <a:cs typeface="BM DoHyeon"/>
              </a:rPr>
              <a:t>+</a:t>
            </a:r>
            <a:r>
              <a:rPr dirty="0" sz="1200" spc="-150">
                <a:latin typeface="BM DoHyeon"/>
                <a:cs typeface="BM DoHyeon"/>
              </a:rPr>
              <a:t> </a:t>
            </a:r>
            <a:r>
              <a:rPr dirty="0" sz="1200" spc="-135">
                <a:latin typeface="BM DoHyeon"/>
                <a:cs typeface="BM DoHyeon"/>
              </a:rPr>
              <a:t>User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536563" y="3675379"/>
            <a:ext cx="1225550" cy="804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40">
                <a:latin typeface="BM DoHyeon"/>
                <a:cs typeface="BM DoHyeon"/>
              </a:rPr>
              <a:t>M2E </a:t>
            </a:r>
            <a:r>
              <a:rPr dirty="0" sz="1200" spc="-125">
                <a:latin typeface="BM DoHyeon"/>
                <a:cs typeface="BM DoHyeon"/>
              </a:rPr>
              <a:t>Service</a:t>
            </a:r>
            <a:r>
              <a:rPr dirty="0" sz="1200" spc="65">
                <a:latin typeface="BM DoHyeon"/>
                <a:cs typeface="BM DoHyeon"/>
              </a:rPr>
              <a:t> </a:t>
            </a:r>
            <a:r>
              <a:rPr dirty="0" sz="1200" spc="-60">
                <a:latin typeface="BM DoHyeon"/>
                <a:cs typeface="BM DoHyeon"/>
              </a:rPr>
              <a:t>info.</a:t>
            </a:r>
            <a:endParaRPr sz="1200">
              <a:latin typeface="BM DoHyeon"/>
              <a:cs typeface="BM DoHyeon"/>
            </a:endParaRPr>
          </a:p>
          <a:p>
            <a:pPr algn="ctr" marL="635">
              <a:lnSpc>
                <a:spcPct val="100000"/>
              </a:lnSpc>
              <a:spcBef>
                <a:spcPts val="900"/>
              </a:spcBef>
            </a:pPr>
            <a:r>
              <a:rPr dirty="0" sz="1200" spc="-114">
                <a:latin typeface="BM DoHyeon"/>
                <a:cs typeface="BM DoHyeon"/>
              </a:rPr>
              <a:t>Korea</a:t>
            </a:r>
            <a:r>
              <a:rPr dirty="0" sz="1200" spc="5">
                <a:latin typeface="BM DoHyeon"/>
                <a:cs typeface="BM DoHyeon"/>
              </a:rPr>
              <a:t> </a:t>
            </a:r>
            <a:r>
              <a:rPr dirty="0" sz="1200" spc="-95">
                <a:latin typeface="BM DoHyeon"/>
                <a:cs typeface="BM DoHyeon"/>
              </a:rPr>
              <a:t>Contents</a:t>
            </a:r>
            <a:endParaRPr sz="1200">
              <a:latin typeface="BM DoHyeon"/>
              <a:cs typeface="BM DoHyeon"/>
            </a:endParaRPr>
          </a:p>
          <a:p>
            <a:pPr algn="ctr" marL="2540">
              <a:lnSpc>
                <a:spcPct val="100000"/>
              </a:lnSpc>
              <a:spcBef>
                <a:spcPts val="910"/>
              </a:spcBef>
            </a:pPr>
            <a:r>
              <a:rPr dirty="0" sz="1200" spc="-85">
                <a:latin typeface="BM DoHyeon"/>
                <a:cs typeface="BM DoHyeon"/>
              </a:rPr>
              <a:t>Community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338566" y="3675379"/>
            <a:ext cx="1692910" cy="804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latin typeface="BM DoHyeon"/>
                <a:cs typeface="BM DoHyeon"/>
              </a:rPr>
              <a:t>Blockchain</a:t>
            </a:r>
            <a:r>
              <a:rPr dirty="0" sz="1200" spc="45">
                <a:latin typeface="BM DoHyeon"/>
                <a:cs typeface="BM DoHyeon"/>
              </a:rPr>
              <a:t> </a:t>
            </a:r>
            <a:r>
              <a:rPr dirty="0" sz="1200" spc="-60">
                <a:latin typeface="BM DoHyeon"/>
                <a:cs typeface="BM DoHyeon"/>
              </a:rPr>
              <a:t>info.</a:t>
            </a:r>
            <a:endParaRPr sz="12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200" spc="-125">
                <a:latin typeface="BM DoHyeon"/>
                <a:cs typeface="BM DoHyeon"/>
              </a:rPr>
              <a:t>Service </a:t>
            </a:r>
            <a:r>
              <a:rPr dirty="0" sz="1200" spc="-85">
                <a:latin typeface="BM DoHyeon"/>
                <a:cs typeface="BM DoHyeon"/>
              </a:rPr>
              <a:t>Dev.</a:t>
            </a:r>
            <a:r>
              <a:rPr dirty="0" sz="1200" spc="-100">
                <a:latin typeface="BM DoHyeon"/>
                <a:cs typeface="BM DoHyeon"/>
              </a:rPr>
              <a:t> </a:t>
            </a:r>
            <a:r>
              <a:rPr dirty="0" sz="1200" spc="-110">
                <a:latin typeface="BM DoHyeon"/>
                <a:cs typeface="BM DoHyeon"/>
              </a:rPr>
              <a:t>Conference</a:t>
            </a:r>
            <a:endParaRPr sz="12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dirty="0" sz="1200" spc="-90">
                <a:latin typeface="BM DoHyeon"/>
                <a:cs typeface="BM DoHyeon"/>
              </a:rPr>
              <a:t>NFT </a:t>
            </a:r>
            <a:r>
              <a:rPr dirty="0" sz="1200" spc="-114">
                <a:latin typeface="BM DoHyeon"/>
                <a:cs typeface="BM DoHyeon"/>
              </a:rPr>
              <a:t>Platform</a:t>
            </a:r>
            <a:r>
              <a:rPr dirty="0" sz="1200" spc="120">
                <a:latin typeface="BM DoHyeon"/>
                <a:cs typeface="BM DoHyeon"/>
              </a:rPr>
              <a:t> </a:t>
            </a:r>
            <a:r>
              <a:rPr dirty="0" sz="1200" spc="-60">
                <a:latin typeface="BM DoHyeon"/>
                <a:cs typeface="BM DoHyeon"/>
              </a:rPr>
              <a:t>info.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930255" y="3680536"/>
            <a:ext cx="586105" cy="506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80">
                <a:latin typeface="BM DoHyeon"/>
                <a:cs typeface="BM DoHyeon"/>
              </a:rPr>
              <a:t>Sign</a:t>
            </a:r>
            <a:r>
              <a:rPr dirty="0" sz="1200" spc="-30">
                <a:latin typeface="BM DoHyeon"/>
                <a:cs typeface="BM DoHyeon"/>
              </a:rPr>
              <a:t> </a:t>
            </a:r>
            <a:r>
              <a:rPr dirty="0" sz="1200" spc="-45">
                <a:latin typeface="BM DoHyeon"/>
                <a:cs typeface="BM DoHyeon"/>
              </a:rPr>
              <a:t>ad.</a:t>
            </a:r>
            <a:endParaRPr sz="1200">
              <a:latin typeface="BM DoHyeon"/>
              <a:cs typeface="BM DoHyeon"/>
            </a:endParaRPr>
          </a:p>
          <a:p>
            <a:pPr marL="17145">
              <a:lnSpc>
                <a:spcPct val="100000"/>
              </a:lnSpc>
              <a:spcBef>
                <a:spcPts val="905"/>
              </a:spcBef>
            </a:pPr>
            <a:r>
              <a:rPr dirty="0" sz="1200" spc="-60">
                <a:latin typeface="BM DoHyeon"/>
                <a:cs typeface="BM DoHyeon"/>
              </a:rPr>
              <a:t>POP</a:t>
            </a:r>
            <a:r>
              <a:rPr dirty="0" sz="1200" spc="-40">
                <a:latin typeface="BM DoHyeon"/>
                <a:cs typeface="BM DoHyeon"/>
              </a:rPr>
              <a:t> </a:t>
            </a:r>
            <a:r>
              <a:rPr dirty="0" sz="1200" spc="-45">
                <a:latin typeface="BM DoHyeon"/>
                <a:cs typeface="BM DoHyeon"/>
              </a:rPr>
              <a:t>ad.</a:t>
            </a:r>
            <a:endParaRPr sz="1200">
              <a:latin typeface="BM DoHyeon"/>
              <a:cs typeface="BM DoHye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872" y="224409"/>
            <a:ext cx="3554095" cy="299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  <a:tabLst>
                <a:tab pos="497840" algn="l"/>
              </a:tabLst>
            </a:pPr>
            <a:r>
              <a:rPr dirty="0" sz="2000" spc="-20" b="1">
                <a:solidFill>
                  <a:srgbClr val="000000"/>
                </a:solidFill>
                <a:latin typeface="Noto Sans CJK HK"/>
                <a:cs typeface="Noto Sans CJK HK"/>
              </a:rPr>
              <a:t>9	</a:t>
            </a:r>
            <a:r>
              <a:rPr dirty="0" sz="1800" spc="85">
                <a:solidFill>
                  <a:srgbClr val="404040"/>
                </a:solidFill>
              </a:rPr>
              <a:t>MANAGEMENT</a:t>
            </a:r>
            <a:r>
              <a:rPr dirty="0" sz="1800" spc="-204">
                <a:solidFill>
                  <a:srgbClr val="404040"/>
                </a:solidFill>
              </a:rPr>
              <a:t> </a:t>
            </a:r>
            <a:r>
              <a:rPr dirty="0" sz="1800" spc="5">
                <a:solidFill>
                  <a:srgbClr val="404040"/>
                </a:solidFill>
              </a:rPr>
              <a:t>STRATEGY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1395" y="1568196"/>
            <a:ext cx="6515100" cy="1790700"/>
            <a:chOff x="501395" y="1568196"/>
            <a:chExt cx="6515100" cy="1790700"/>
          </a:xfrm>
        </p:grpSpPr>
        <p:sp>
          <p:nvSpPr>
            <p:cNvPr id="4" name="object 4"/>
            <p:cNvSpPr/>
            <p:nvPr/>
          </p:nvSpPr>
          <p:spPr>
            <a:xfrm>
              <a:off x="501395" y="1568196"/>
              <a:ext cx="1790700" cy="1790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3399" y="1600200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0" y="838200"/>
                  </a:moveTo>
                  <a:lnTo>
                    <a:pt x="1326" y="790636"/>
                  </a:lnTo>
                  <a:lnTo>
                    <a:pt x="5260" y="743769"/>
                  </a:lnTo>
                  <a:lnTo>
                    <a:pt x="11729" y="697668"/>
                  </a:lnTo>
                  <a:lnTo>
                    <a:pt x="20663" y="652405"/>
                  </a:lnTo>
                  <a:lnTo>
                    <a:pt x="31992" y="608050"/>
                  </a:lnTo>
                  <a:lnTo>
                    <a:pt x="45644" y="564674"/>
                  </a:lnTo>
                  <a:lnTo>
                    <a:pt x="61549" y="522348"/>
                  </a:lnTo>
                  <a:lnTo>
                    <a:pt x="79636" y="481142"/>
                  </a:lnTo>
                  <a:lnTo>
                    <a:pt x="99834" y="441128"/>
                  </a:lnTo>
                  <a:lnTo>
                    <a:pt x="122073" y="402376"/>
                  </a:lnTo>
                  <a:lnTo>
                    <a:pt x="146282" y="364956"/>
                  </a:lnTo>
                  <a:lnTo>
                    <a:pt x="172389" y="328940"/>
                  </a:lnTo>
                  <a:lnTo>
                    <a:pt x="200325" y="294399"/>
                  </a:lnTo>
                  <a:lnTo>
                    <a:pt x="230018" y="261403"/>
                  </a:lnTo>
                  <a:lnTo>
                    <a:pt x="261398" y="230023"/>
                  </a:lnTo>
                  <a:lnTo>
                    <a:pt x="294394" y="200329"/>
                  </a:lnTo>
                  <a:lnTo>
                    <a:pt x="328935" y="172393"/>
                  </a:lnTo>
                  <a:lnTo>
                    <a:pt x="364951" y="146285"/>
                  </a:lnTo>
                  <a:lnTo>
                    <a:pt x="402370" y="122076"/>
                  </a:lnTo>
                  <a:lnTo>
                    <a:pt x="441122" y="99837"/>
                  </a:lnTo>
                  <a:lnTo>
                    <a:pt x="481137" y="79638"/>
                  </a:lnTo>
                  <a:lnTo>
                    <a:pt x="522342" y="61551"/>
                  </a:lnTo>
                  <a:lnTo>
                    <a:pt x="564669" y="45645"/>
                  </a:lnTo>
                  <a:lnTo>
                    <a:pt x="608045" y="31993"/>
                  </a:lnTo>
                  <a:lnTo>
                    <a:pt x="652401" y="20664"/>
                  </a:lnTo>
                  <a:lnTo>
                    <a:pt x="697665" y="11729"/>
                  </a:lnTo>
                  <a:lnTo>
                    <a:pt x="743766" y="5260"/>
                  </a:lnTo>
                  <a:lnTo>
                    <a:pt x="790635" y="1326"/>
                  </a:lnTo>
                  <a:lnTo>
                    <a:pt x="838200" y="0"/>
                  </a:lnTo>
                  <a:lnTo>
                    <a:pt x="885763" y="1326"/>
                  </a:lnTo>
                  <a:lnTo>
                    <a:pt x="932630" y="5260"/>
                  </a:lnTo>
                  <a:lnTo>
                    <a:pt x="978731" y="11729"/>
                  </a:lnTo>
                  <a:lnTo>
                    <a:pt x="1023994" y="20664"/>
                  </a:lnTo>
                  <a:lnTo>
                    <a:pt x="1068349" y="31993"/>
                  </a:lnTo>
                  <a:lnTo>
                    <a:pt x="1111725" y="45645"/>
                  </a:lnTo>
                  <a:lnTo>
                    <a:pt x="1154051" y="61551"/>
                  </a:lnTo>
                  <a:lnTo>
                    <a:pt x="1195257" y="79638"/>
                  </a:lnTo>
                  <a:lnTo>
                    <a:pt x="1235271" y="99837"/>
                  </a:lnTo>
                  <a:lnTo>
                    <a:pt x="1274023" y="122076"/>
                  </a:lnTo>
                  <a:lnTo>
                    <a:pt x="1311443" y="146285"/>
                  </a:lnTo>
                  <a:lnTo>
                    <a:pt x="1347459" y="172393"/>
                  </a:lnTo>
                  <a:lnTo>
                    <a:pt x="1382000" y="200329"/>
                  </a:lnTo>
                  <a:lnTo>
                    <a:pt x="1414996" y="230023"/>
                  </a:lnTo>
                  <a:lnTo>
                    <a:pt x="1446376" y="261403"/>
                  </a:lnTo>
                  <a:lnTo>
                    <a:pt x="1476070" y="294399"/>
                  </a:lnTo>
                  <a:lnTo>
                    <a:pt x="1504006" y="328940"/>
                  </a:lnTo>
                  <a:lnTo>
                    <a:pt x="1530114" y="364956"/>
                  </a:lnTo>
                  <a:lnTo>
                    <a:pt x="1554323" y="402376"/>
                  </a:lnTo>
                  <a:lnTo>
                    <a:pt x="1576562" y="441128"/>
                  </a:lnTo>
                  <a:lnTo>
                    <a:pt x="1596761" y="481142"/>
                  </a:lnTo>
                  <a:lnTo>
                    <a:pt x="1614848" y="522348"/>
                  </a:lnTo>
                  <a:lnTo>
                    <a:pt x="1630754" y="564674"/>
                  </a:lnTo>
                  <a:lnTo>
                    <a:pt x="1644406" y="608050"/>
                  </a:lnTo>
                  <a:lnTo>
                    <a:pt x="1655735" y="652405"/>
                  </a:lnTo>
                  <a:lnTo>
                    <a:pt x="1664670" y="697668"/>
                  </a:lnTo>
                  <a:lnTo>
                    <a:pt x="1671139" y="743769"/>
                  </a:lnTo>
                  <a:lnTo>
                    <a:pt x="1675073" y="790636"/>
                  </a:lnTo>
                  <a:lnTo>
                    <a:pt x="1676400" y="838200"/>
                  </a:lnTo>
                  <a:lnTo>
                    <a:pt x="1675073" y="885763"/>
                  </a:lnTo>
                  <a:lnTo>
                    <a:pt x="1671139" y="932630"/>
                  </a:lnTo>
                  <a:lnTo>
                    <a:pt x="1664670" y="978731"/>
                  </a:lnTo>
                  <a:lnTo>
                    <a:pt x="1655735" y="1023994"/>
                  </a:lnTo>
                  <a:lnTo>
                    <a:pt x="1644406" y="1068349"/>
                  </a:lnTo>
                  <a:lnTo>
                    <a:pt x="1630754" y="1111725"/>
                  </a:lnTo>
                  <a:lnTo>
                    <a:pt x="1614848" y="1154051"/>
                  </a:lnTo>
                  <a:lnTo>
                    <a:pt x="1596761" y="1195257"/>
                  </a:lnTo>
                  <a:lnTo>
                    <a:pt x="1576562" y="1235271"/>
                  </a:lnTo>
                  <a:lnTo>
                    <a:pt x="1554323" y="1274023"/>
                  </a:lnTo>
                  <a:lnTo>
                    <a:pt x="1530114" y="1311443"/>
                  </a:lnTo>
                  <a:lnTo>
                    <a:pt x="1504006" y="1347459"/>
                  </a:lnTo>
                  <a:lnTo>
                    <a:pt x="1476070" y="1382000"/>
                  </a:lnTo>
                  <a:lnTo>
                    <a:pt x="1446376" y="1414996"/>
                  </a:lnTo>
                  <a:lnTo>
                    <a:pt x="1414996" y="1446376"/>
                  </a:lnTo>
                  <a:lnTo>
                    <a:pt x="1382000" y="1476070"/>
                  </a:lnTo>
                  <a:lnTo>
                    <a:pt x="1347459" y="1504006"/>
                  </a:lnTo>
                  <a:lnTo>
                    <a:pt x="1311443" y="1530114"/>
                  </a:lnTo>
                  <a:lnTo>
                    <a:pt x="1274023" y="1554323"/>
                  </a:lnTo>
                  <a:lnTo>
                    <a:pt x="1235271" y="1576562"/>
                  </a:lnTo>
                  <a:lnTo>
                    <a:pt x="1195257" y="1596761"/>
                  </a:lnTo>
                  <a:lnTo>
                    <a:pt x="1154051" y="1614848"/>
                  </a:lnTo>
                  <a:lnTo>
                    <a:pt x="1111725" y="1630754"/>
                  </a:lnTo>
                  <a:lnTo>
                    <a:pt x="1068349" y="1644406"/>
                  </a:lnTo>
                  <a:lnTo>
                    <a:pt x="1023994" y="1655735"/>
                  </a:lnTo>
                  <a:lnTo>
                    <a:pt x="978731" y="1664670"/>
                  </a:lnTo>
                  <a:lnTo>
                    <a:pt x="932630" y="1671139"/>
                  </a:lnTo>
                  <a:lnTo>
                    <a:pt x="885763" y="1675073"/>
                  </a:lnTo>
                  <a:lnTo>
                    <a:pt x="838200" y="1676400"/>
                  </a:lnTo>
                  <a:lnTo>
                    <a:pt x="790635" y="1675073"/>
                  </a:lnTo>
                  <a:lnTo>
                    <a:pt x="743766" y="1671139"/>
                  </a:lnTo>
                  <a:lnTo>
                    <a:pt x="697665" y="1664670"/>
                  </a:lnTo>
                  <a:lnTo>
                    <a:pt x="652401" y="1655735"/>
                  </a:lnTo>
                  <a:lnTo>
                    <a:pt x="608045" y="1644406"/>
                  </a:lnTo>
                  <a:lnTo>
                    <a:pt x="564669" y="1630754"/>
                  </a:lnTo>
                  <a:lnTo>
                    <a:pt x="522342" y="1614848"/>
                  </a:lnTo>
                  <a:lnTo>
                    <a:pt x="481137" y="1596761"/>
                  </a:lnTo>
                  <a:lnTo>
                    <a:pt x="441122" y="1576562"/>
                  </a:lnTo>
                  <a:lnTo>
                    <a:pt x="402370" y="1554323"/>
                  </a:lnTo>
                  <a:lnTo>
                    <a:pt x="364951" y="1530114"/>
                  </a:lnTo>
                  <a:lnTo>
                    <a:pt x="328935" y="1504006"/>
                  </a:lnTo>
                  <a:lnTo>
                    <a:pt x="294394" y="1476070"/>
                  </a:lnTo>
                  <a:lnTo>
                    <a:pt x="261398" y="1446376"/>
                  </a:lnTo>
                  <a:lnTo>
                    <a:pt x="230018" y="1414996"/>
                  </a:lnTo>
                  <a:lnTo>
                    <a:pt x="200325" y="1382000"/>
                  </a:lnTo>
                  <a:lnTo>
                    <a:pt x="172389" y="1347459"/>
                  </a:lnTo>
                  <a:lnTo>
                    <a:pt x="146282" y="1311443"/>
                  </a:lnTo>
                  <a:lnTo>
                    <a:pt x="122073" y="1274023"/>
                  </a:lnTo>
                  <a:lnTo>
                    <a:pt x="99834" y="1235271"/>
                  </a:lnTo>
                  <a:lnTo>
                    <a:pt x="79636" y="1195257"/>
                  </a:lnTo>
                  <a:lnTo>
                    <a:pt x="61549" y="1154051"/>
                  </a:lnTo>
                  <a:lnTo>
                    <a:pt x="45644" y="1111725"/>
                  </a:lnTo>
                  <a:lnTo>
                    <a:pt x="31992" y="1068349"/>
                  </a:lnTo>
                  <a:lnTo>
                    <a:pt x="20663" y="1023994"/>
                  </a:lnTo>
                  <a:lnTo>
                    <a:pt x="11729" y="978731"/>
                  </a:lnTo>
                  <a:lnTo>
                    <a:pt x="5260" y="932630"/>
                  </a:lnTo>
                  <a:lnTo>
                    <a:pt x="1326" y="885763"/>
                  </a:lnTo>
                  <a:lnTo>
                    <a:pt x="0" y="83820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225795" y="1568196"/>
              <a:ext cx="1790700" cy="1790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57799" y="1600200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0" y="838200"/>
                  </a:moveTo>
                  <a:lnTo>
                    <a:pt x="1326" y="790636"/>
                  </a:lnTo>
                  <a:lnTo>
                    <a:pt x="5260" y="743769"/>
                  </a:lnTo>
                  <a:lnTo>
                    <a:pt x="11729" y="697668"/>
                  </a:lnTo>
                  <a:lnTo>
                    <a:pt x="20664" y="652405"/>
                  </a:lnTo>
                  <a:lnTo>
                    <a:pt x="31993" y="608050"/>
                  </a:lnTo>
                  <a:lnTo>
                    <a:pt x="45645" y="564674"/>
                  </a:lnTo>
                  <a:lnTo>
                    <a:pt x="61551" y="522348"/>
                  </a:lnTo>
                  <a:lnTo>
                    <a:pt x="79638" y="481142"/>
                  </a:lnTo>
                  <a:lnTo>
                    <a:pt x="99837" y="441128"/>
                  </a:lnTo>
                  <a:lnTo>
                    <a:pt x="122076" y="402376"/>
                  </a:lnTo>
                  <a:lnTo>
                    <a:pt x="146285" y="364956"/>
                  </a:lnTo>
                  <a:lnTo>
                    <a:pt x="172393" y="328940"/>
                  </a:lnTo>
                  <a:lnTo>
                    <a:pt x="200329" y="294399"/>
                  </a:lnTo>
                  <a:lnTo>
                    <a:pt x="230023" y="261403"/>
                  </a:lnTo>
                  <a:lnTo>
                    <a:pt x="261403" y="230023"/>
                  </a:lnTo>
                  <a:lnTo>
                    <a:pt x="294399" y="200329"/>
                  </a:lnTo>
                  <a:lnTo>
                    <a:pt x="328940" y="172393"/>
                  </a:lnTo>
                  <a:lnTo>
                    <a:pt x="364956" y="146285"/>
                  </a:lnTo>
                  <a:lnTo>
                    <a:pt x="402376" y="122076"/>
                  </a:lnTo>
                  <a:lnTo>
                    <a:pt x="441128" y="99837"/>
                  </a:lnTo>
                  <a:lnTo>
                    <a:pt x="481142" y="79638"/>
                  </a:lnTo>
                  <a:lnTo>
                    <a:pt x="522348" y="61551"/>
                  </a:lnTo>
                  <a:lnTo>
                    <a:pt x="564674" y="45645"/>
                  </a:lnTo>
                  <a:lnTo>
                    <a:pt x="608050" y="31993"/>
                  </a:lnTo>
                  <a:lnTo>
                    <a:pt x="652405" y="20664"/>
                  </a:lnTo>
                  <a:lnTo>
                    <a:pt x="697668" y="11729"/>
                  </a:lnTo>
                  <a:lnTo>
                    <a:pt x="743769" y="5260"/>
                  </a:lnTo>
                  <a:lnTo>
                    <a:pt x="790636" y="1326"/>
                  </a:lnTo>
                  <a:lnTo>
                    <a:pt x="838200" y="0"/>
                  </a:lnTo>
                  <a:lnTo>
                    <a:pt x="885763" y="1326"/>
                  </a:lnTo>
                  <a:lnTo>
                    <a:pt x="932630" y="5260"/>
                  </a:lnTo>
                  <a:lnTo>
                    <a:pt x="978731" y="11729"/>
                  </a:lnTo>
                  <a:lnTo>
                    <a:pt x="1023994" y="20664"/>
                  </a:lnTo>
                  <a:lnTo>
                    <a:pt x="1068349" y="31993"/>
                  </a:lnTo>
                  <a:lnTo>
                    <a:pt x="1111725" y="45645"/>
                  </a:lnTo>
                  <a:lnTo>
                    <a:pt x="1154051" y="61551"/>
                  </a:lnTo>
                  <a:lnTo>
                    <a:pt x="1195257" y="79638"/>
                  </a:lnTo>
                  <a:lnTo>
                    <a:pt x="1235271" y="99837"/>
                  </a:lnTo>
                  <a:lnTo>
                    <a:pt x="1274023" y="122076"/>
                  </a:lnTo>
                  <a:lnTo>
                    <a:pt x="1311443" y="146285"/>
                  </a:lnTo>
                  <a:lnTo>
                    <a:pt x="1347459" y="172393"/>
                  </a:lnTo>
                  <a:lnTo>
                    <a:pt x="1382000" y="200329"/>
                  </a:lnTo>
                  <a:lnTo>
                    <a:pt x="1414996" y="230023"/>
                  </a:lnTo>
                  <a:lnTo>
                    <a:pt x="1446376" y="261403"/>
                  </a:lnTo>
                  <a:lnTo>
                    <a:pt x="1476070" y="294399"/>
                  </a:lnTo>
                  <a:lnTo>
                    <a:pt x="1504006" y="328940"/>
                  </a:lnTo>
                  <a:lnTo>
                    <a:pt x="1530114" y="364956"/>
                  </a:lnTo>
                  <a:lnTo>
                    <a:pt x="1554323" y="402376"/>
                  </a:lnTo>
                  <a:lnTo>
                    <a:pt x="1576562" y="441128"/>
                  </a:lnTo>
                  <a:lnTo>
                    <a:pt x="1596761" y="481142"/>
                  </a:lnTo>
                  <a:lnTo>
                    <a:pt x="1614848" y="522348"/>
                  </a:lnTo>
                  <a:lnTo>
                    <a:pt x="1630754" y="564674"/>
                  </a:lnTo>
                  <a:lnTo>
                    <a:pt x="1644406" y="608050"/>
                  </a:lnTo>
                  <a:lnTo>
                    <a:pt x="1655735" y="652405"/>
                  </a:lnTo>
                  <a:lnTo>
                    <a:pt x="1664670" y="697668"/>
                  </a:lnTo>
                  <a:lnTo>
                    <a:pt x="1671139" y="743769"/>
                  </a:lnTo>
                  <a:lnTo>
                    <a:pt x="1675073" y="790636"/>
                  </a:lnTo>
                  <a:lnTo>
                    <a:pt x="1676400" y="838200"/>
                  </a:lnTo>
                  <a:lnTo>
                    <a:pt x="1675073" y="885763"/>
                  </a:lnTo>
                  <a:lnTo>
                    <a:pt x="1671139" y="932630"/>
                  </a:lnTo>
                  <a:lnTo>
                    <a:pt x="1664670" y="978731"/>
                  </a:lnTo>
                  <a:lnTo>
                    <a:pt x="1655735" y="1023994"/>
                  </a:lnTo>
                  <a:lnTo>
                    <a:pt x="1644406" y="1068349"/>
                  </a:lnTo>
                  <a:lnTo>
                    <a:pt x="1630754" y="1111725"/>
                  </a:lnTo>
                  <a:lnTo>
                    <a:pt x="1614848" y="1154051"/>
                  </a:lnTo>
                  <a:lnTo>
                    <a:pt x="1596761" y="1195257"/>
                  </a:lnTo>
                  <a:lnTo>
                    <a:pt x="1576562" y="1235271"/>
                  </a:lnTo>
                  <a:lnTo>
                    <a:pt x="1554323" y="1274023"/>
                  </a:lnTo>
                  <a:lnTo>
                    <a:pt x="1530114" y="1311443"/>
                  </a:lnTo>
                  <a:lnTo>
                    <a:pt x="1504006" y="1347459"/>
                  </a:lnTo>
                  <a:lnTo>
                    <a:pt x="1476070" y="1382000"/>
                  </a:lnTo>
                  <a:lnTo>
                    <a:pt x="1446376" y="1414996"/>
                  </a:lnTo>
                  <a:lnTo>
                    <a:pt x="1414996" y="1446376"/>
                  </a:lnTo>
                  <a:lnTo>
                    <a:pt x="1382000" y="1476070"/>
                  </a:lnTo>
                  <a:lnTo>
                    <a:pt x="1347459" y="1504006"/>
                  </a:lnTo>
                  <a:lnTo>
                    <a:pt x="1311443" y="1530114"/>
                  </a:lnTo>
                  <a:lnTo>
                    <a:pt x="1274023" y="1554323"/>
                  </a:lnTo>
                  <a:lnTo>
                    <a:pt x="1235271" y="1576562"/>
                  </a:lnTo>
                  <a:lnTo>
                    <a:pt x="1195257" y="1596761"/>
                  </a:lnTo>
                  <a:lnTo>
                    <a:pt x="1154051" y="1614848"/>
                  </a:lnTo>
                  <a:lnTo>
                    <a:pt x="1111725" y="1630754"/>
                  </a:lnTo>
                  <a:lnTo>
                    <a:pt x="1068349" y="1644406"/>
                  </a:lnTo>
                  <a:lnTo>
                    <a:pt x="1023994" y="1655735"/>
                  </a:lnTo>
                  <a:lnTo>
                    <a:pt x="978731" y="1664670"/>
                  </a:lnTo>
                  <a:lnTo>
                    <a:pt x="932630" y="1671139"/>
                  </a:lnTo>
                  <a:lnTo>
                    <a:pt x="885763" y="1675073"/>
                  </a:lnTo>
                  <a:lnTo>
                    <a:pt x="838200" y="1676400"/>
                  </a:lnTo>
                  <a:lnTo>
                    <a:pt x="790636" y="1675073"/>
                  </a:lnTo>
                  <a:lnTo>
                    <a:pt x="743769" y="1671139"/>
                  </a:lnTo>
                  <a:lnTo>
                    <a:pt x="697668" y="1664670"/>
                  </a:lnTo>
                  <a:lnTo>
                    <a:pt x="652405" y="1655735"/>
                  </a:lnTo>
                  <a:lnTo>
                    <a:pt x="608050" y="1644406"/>
                  </a:lnTo>
                  <a:lnTo>
                    <a:pt x="564674" y="1630754"/>
                  </a:lnTo>
                  <a:lnTo>
                    <a:pt x="522348" y="1614848"/>
                  </a:lnTo>
                  <a:lnTo>
                    <a:pt x="481142" y="1596761"/>
                  </a:lnTo>
                  <a:lnTo>
                    <a:pt x="441128" y="1576562"/>
                  </a:lnTo>
                  <a:lnTo>
                    <a:pt x="402376" y="1554323"/>
                  </a:lnTo>
                  <a:lnTo>
                    <a:pt x="364956" y="1530114"/>
                  </a:lnTo>
                  <a:lnTo>
                    <a:pt x="328940" y="1504006"/>
                  </a:lnTo>
                  <a:lnTo>
                    <a:pt x="294399" y="1476070"/>
                  </a:lnTo>
                  <a:lnTo>
                    <a:pt x="261403" y="1446376"/>
                  </a:lnTo>
                  <a:lnTo>
                    <a:pt x="230023" y="1414996"/>
                  </a:lnTo>
                  <a:lnTo>
                    <a:pt x="200329" y="1382000"/>
                  </a:lnTo>
                  <a:lnTo>
                    <a:pt x="172393" y="1347459"/>
                  </a:lnTo>
                  <a:lnTo>
                    <a:pt x="146285" y="1311443"/>
                  </a:lnTo>
                  <a:lnTo>
                    <a:pt x="122076" y="1274023"/>
                  </a:lnTo>
                  <a:lnTo>
                    <a:pt x="99837" y="1235271"/>
                  </a:lnTo>
                  <a:lnTo>
                    <a:pt x="79638" y="1195257"/>
                  </a:lnTo>
                  <a:lnTo>
                    <a:pt x="61551" y="1154051"/>
                  </a:lnTo>
                  <a:lnTo>
                    <a:pt x="45645" y="1111725"/>
                  </a:lnTo>
                  <a:lnTo>
                    <a:pt x="31993" y="1068349"/>
                  </a:lnTo>
                  <a:lnTo>
                    <a:pt x="20664" y="1023994"/>
                  </a:lnTo>
                  <a:lnTo>
                    <a:pt x="11729" y="978731"/>
                  </a:lnTo>
                  <a:lnTo>
                    <a:pt x="5260" y="932630"/>
                  </a:lnTo>
                  <a:lnTo>
                    <a:pt x="1326" y="885763"/>
                  </a:lnTo>
                  <a:lnTo>
                    <a:pt x="0" y="83820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11546" y="1824634"/>
            <a:ext cx="116967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220">
                <a:latin typeface="BM DoHyeon"/>
                <a:cs typeface="BM DoHyeon"/>
              </a:rPr>
              <a:t>FA </a:t>
            </a:r>
            <a:r>
              <a:rPr dirty="0" sz="1600" spc="-130">
                <a:latin typeface="BM DoHyeon"/>
                <a:cs typeface="BM DoHyeon"/>
              </a:rPr>
              <a:t>GLOBAL  </a:t>
            </a:r>
            <a:r>
              <a:rPr dirty="0" sz="1600" spc="-135">
                <a:latin typeface="BM DoHyeon"/>
                <a:cs typeface="BM DoHyeon"/>
              </a:rPr>
              <a:t>BK</a:t>
            </a:r>
            <a:r>
              <a:rPr dirty="0" sz="1600" spc="-30">
                <a:latin typeface="BM DoHyeon"/>
                <a:cs typeface="BM DoHyeon"/>
              </a:rPr>
              <a:t> </a:t>
            </a:r>
            <a:r>
              <a:rPr dirty="0" sz="1600" spc="-85">
                <a:latin typeface="BM DoHyeon"/>
                <a:cs typeface="BM DoHyeon"/>
              </a:rPr>
              <a:t>FINANCE</a:t>
            </a:r>
            <a:endParaRPr sz="1600">
              <a:latin typeface="BM DoHyeon"/>
              <a:cs typeface="BM DoHyeon"/>
            </a:endParaRPr>
          </a:p>
          <a:p>
            <a:pPr algn="ctr" marL="635">
              <a:lnSpc>
                <a:spcPct val="100000"/>
              </a:lnSpc>
              <a:spcBef>
                <a:spcPts val="960"/>
              </a:spcBef>
            </a:pPr>
            <a:r>
              <a:rPr dirty="0" sz="1600" spc="-145">
                <a:latin typeface="BM DoHyeon"/>
                <a:cs typeface="BM DoHyeon"/>
              </a:rPr>
              <a:t>Ltd.</a:t>
            </a:r>
            <a:endParaRPr sz="1600">
              <a:latin typeface="BM DoHyeon"/>
              <a:cs typeface="BM DoHyeo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50195" y="1568196"/>
            <a:ext cx="1790700" cy="1790700"/>
            <a:chOff x="9950195" y="1568196"/>
            <a:chExt cx="1790700" cy="1790700"/>
          </a:xfrm>
        </p:grpSpPr>
        <p:sp>
          <p:nvSpPr>
            <p:cNvPr id="10" name="object 10"/>
            <p:cNvSpPr/>
            <p:nvPr/>
          </p:nvSpPr>
          <p:spPr>
            <a:xfrm>
              <a:off x="9950195" y="1568196"/>
              <a:ext cx="1790700" cy="1790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982199" y="1600200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0" y="838200"/>
                  </a:moveTo>
                  <a:lnTo>
                    <a:pt x="1326" y="790636"/>
                  </a:lnTo>
                  <a:lnTo>
                    <a:pt x="5260" y="743769"/>
                  </a:lnTo>
                  <a:lnTo>
                    <a:pt x="11729" y="697668"/>
                  </a:lnTo>
                  <a:lnTo>
                    <a:pt x="20664" y="652405"/>
                  </a:lnTo>
                  <a:lnTo>
                    <a:pt x="31993" y="608050"/>
                  </a:lnTo>
                  <a:lnTo>
                    <a:pt x="45645" y="564674"/>
                  </a:lnTo>
                  <a:lnTo>
                    <a:pt x="61551" y="522348"/>
                  </a:lnTo>
                  <a:lnTo>
                    <a:pt x="79638" y="481142"/>
                  </a:lnTo>
                  <a:lnTo>
                    <a:pt x="99837" y="441128"/>
                  </a:lnTo>
                  <a:lnTo>
                    <a:pt x="122076" y="402376"/>
                  </a:lnTo>
                  <a:lnTo>
                    <a:pt x="146285" y="364956"/>
                  </a:lnTo>
                  <a:lnTo>
                    <a:pt x="172393" y="328940"/>
                  </a:lnTo>
                  <a:lnTo>
                    <a:pt x="200329" y="294399"/>
                  </a:lnTo>
                  <a:lnTo>
                    <a:pt x="230023" y="261403"/>
                  </a:lnTo>
                  <a:lnTo>
                    <a:pt x="261403" y="230023"/>
                  </a:lnTo>
                  <a:lnTo>
                    <a:pt x="294399" y="200329"/>
                  </a:lnTo>
                  <a:lnTo>
                    <a:pt x="328940" y="172393"/>
                  </a:lnTo>
                  <a:lnTo>
                    <a:pt x="364956" y="146285"/>
                  </a:lnTo>
                  <a:lnTo>
                    <a:pt x="402376" y="122076"/>
                  </a:lnTo>
                  <a:lnTo>
                    <a:pt x="441128" y="99837"/>
                  </a:lnTo>
                  <a:lnTo>
                    <a:pt x="481142" y="79638"/>
                  </a:lnTo>
                  <a:lnTo>
                    <a:pt x="522348" y="61551"/>
                  </a:lnTo>
                  <a:lnTo>
                    <a:pt x="564674" y="45645"/>
                  </a:lnTo>
                  <a:lnTo>
                    <a:pt x="608050" y="31993"/>
                  </a:lnTo>
                  <a:lnTo>
                    <a:pt x="652405" y="20664"/>
                  </a:lnTo>
                  <a:lnTo>
                    <a:pt x="697668" y="11729"/>
                  </a:lnTo>
                  <a:lnTo>
                    <a:pt x="743769" y="5260"/>
                  </a:lnTo>
                  <a:lnTo>
                    <a:pt x="790636" y="1326"/>
                  </a:lnTo>
                  <a:lnTo>
                    <a:pt x="838200" y="0"/>
                  </a:lnTo>
                  <a:lnTo>
                    <a:pt x="885763" y="1326"/>
                  </a:lnTo>
                  <a:lnTo>
                    <a:pt x="932630" y="5260"/>
                  </a:lnTo>
                  <a:lnTo>
                    <a:pt x="978731" y="11729"/>
                  </a:lnTo>
                  <a:lnTo>
                    <a:pt x="1023994" y="20664"/>
                  </a:lnTo>
                  <a:lnTo>
                    <a:pt x="1068349" y="31993"/>
                  </a:lnTo>
                  <a:lnTo>
                    <a:pt x="1111725" y="45645"/>
                  </a:lnTo>
                  <a:lnTo>
                    <a:pt x="1154051" y="61551"/>
                  </a:lnTo>
                  <a:lnTo>
                    <a:pt x="1195257" y="79638"/>
                  </a:lnTo>
                  <a:lnTo>
                    <a:pt x="1235271" y="99837"/>
                  </a:lnTo>
                  <a:lnTo>
                    <a:pt x="1274023" y="122076"/>
                  </a:lnTo>
                  <a:lnTo>
                    <a:pt x="1311443" y="146285"/>
                  </a:lnTo>
                  <a:lnTo>
                    <a:pt x="1347459" y="172393"/>
                  </a:lnTo>
                  <a:lnTo>
                    <a:pt x="1382000" y="200329"/>
                  </a:lnTo>
                  <a:lnTo>
                    <a:pt x="1414996" y="230023"/>
                  </a:lnTo>
                  <a:lnTo>
                    <a:pt x="1446376" y="261403"/>
                  </a:lnTo>
                  <a:lnTo>
                    <a:pt x="1476070" y="294399"/>
                  </a:lnTo>
                  <a:lnTo>
                    <a:pt x="1504006" y="328940"/>
                  </a:lnTo>
                  <a:lnTo>
                    <a:pt x="1530114" y="364956"/>
                  </a:lnTo>
                  <a:lnTo>
                    <a:pt x="1554323" y="402376"/>
                  </a:lnTo>
                  <a:lnTo>
                    <a:pt x="1576562" y="441128"/>
                  </a:lnTo>
                  <a:lnTo>
                    <a:pt x="1596761" y="481142"/>
                  </a:lnTo>
                  <a:lnTo>
                    <a:pt x="1614848" y="522348"/>
                  </a:lnTo>
                  <a:lnTo>
                    <a:pt x="1630754" y="564674"/>
                  </a:lnTo>
                  <a:lnTo>
                    <a:pt x="1644406" y="608050"/>
                  </a:lnTo>
                  <a:lnTo>
                    <a:pt x="1655735" y="652405"/>
                  </a:lnTo>
                  <a:lnTo>
                    <a:pt x="1664670" y="697668"/>
                  </a:lnTo>
                  <a:lnTo>
                    <a:pt x="1671139" y="743769"/>
                  </a:lnTo>
                  <a:lnTo>
                    <a:pt x="1675073" y="790636"/>
                  </a:lnTo>
                  <a:lnTo>
                    <a:pt x="1676400" y="838200"/>
                  </a:lnTo>
                  <a:lnTo>
                    <a:pt x="1675073" y="885763"/>
                  </a:lnTo>
                  <a:lnTo>
                    <a:pt x="1671139" y="932630"/>
                  </a:lnTo>
                  <a:lnTo>
                    <a:pt x="1664670" y="978731"/>
                  </a:lnTo>
                  <a:lnTo>
                    <a:pt x="1655735" y="1023994"/>
                  </a:lnTo>
                  <a:lnTo>
                    <a:pt x="1644406" y="1068349"/>
                  </a:lnTo>
                  <a:lnTo>
                    <a:pt x="1630754" y="1111725"/>
                  </a:lnTo>
                  <a:lnTo>
                    <a:pt x="1614848" y="1154051"/>
                  </a:lnTo>
                  <a:lnTo>
                    <a:pt x="1596761" y="1195257"/>
                  </a:lnTo>
                  <a:lnTo>
                    <a:pt x="1576562" y="1235271"/>
                  </a:lnTo>
                  <a:lnTo>
                    <a:pt x="1554323" y="1274023"/>
                  </a:lnTo>
                  <a:lnTo>
                    <a:pt x="1530114" y="1311443"/>
                  </a:lnTo>
                  <a:lnTo>
                    <a:pt x="1504006" y="1347459"/>
                  </a:lnTo>
                  <a:lnTo>
                    <a:pt x="1476070" y="1382000"/>
                  </a:lnTo>
                  <a:lnTo>
                    <a:pt x="1446376" y="1414996"/>
                  </a:lnTo>
                  <a:lnTo>
                    <a:pt x="1414996" y="1446376"/>
                  </a:lnTo>
                  <a:lnTo>
                    <a:pt x="1382000" y="1476070"/>
                  </a:lnTo>
                  <a:lnTo>
                    <a:pt x="1347459" y="1504006"/>
                  </a:lnTo>
                  <a:lnTo>
                    <a:pt x="1311443" y="1530114"/>
                  </a:lnTo>
                  <a:lnTo>
                    <a:pt x="1274023" y="1554323"/>
                  </a:lnTo>
                  <a:lnTo>
                    <a:pt x="1235271" y="1576562"/>
                  </a:lnTo>
                  <a:lnTo>
                    <a:pt x="1195257" y="1596761"/>
                  </a:lnTo>
                  <a:lnTo>
                    <a:pt x="1154051" y="1614848"/>
                  </a:lnTo>
                  <a:lnTo>
                    <a:pt x="1111725" y="1630754"/>
                  </a:lnTo>
                  <a:lnTo>
                    <a:pt x="1068349" y="1644406"/>
                  </a:lnTo>
                  <a:lnTo>
                    <a:pt x="1023994" y="1655735"/>
                  </a:lnTo>
                  <a:lnTo>
                    <a:pt x="978731" y="1664670"/>
                  </a:lnTo>
                  <a:lnTo>
                    <a:pt x="932630" y="1671139"/>
                  </a:lnTo>
                  <a:lnTo>
                    <a:pt x="885763" y="1675073"/>
                  </a:lnTo>
                  <a:lnTo>
                    <a:pt x="838200" y="1676400"/>
                  </a:lnTo>
                  <a:lnTo>
                    <a:pt x="790636" y="1675073"/>
                  </a:lnTo>
                  <a:lnTo>
                    <a:pt x="743769" y="1671139"/>
                  </a:lnTo>
                  <a:lnTo>
                    <a:pt x="697668" y="1664670"/>
                  </a:lnTo>
                  <a:lnTo>
                    <a:pt x="652405" y="1655735"/>
                  </a:lnTo>
                  <a:lnTo>
                    <a:pt x="608050" y="1644406"/>
                  </a:lnTo>
                  <a:lnTo>
                    <a:pt x="564674" y="1630754"/>
                  </a:lnTo>
                  <a:lnTo>
                    <a:pt x="522348" y="1614848"/>
                  </a:lnTo>
                  <a:lnTo>
                    <a:pt x="481142" y="1596761"/>
                  </a:lnTo>
                  <a:lnTo>
                    <a:pt x="441128" y="1576562"/>
                  </a:lnTo>
                  <a:lnTo>
                    <a:pt x="402376" y="1554323"/>
                  </a:lnTo>
                  <a:lnTo>
                    <a:pt x="364956" y="1530114"/>
                  </a:lnTo>
                  <a:lnTo>
                    <a:pt x="328940" y="1504006"/>
                  </a:lnTo>
                  <a:lnTo>
                    <a:pt x="294399" y="1476070"/>
                  </a:lnTo>
                  <a:lnTo>
                    <a:pt x="261403" y="1446376"/>
                  </a:lnTo>
                  <a:lnTo>
                    <a:pt x="230023" y="1414996"/>
                  </a:lnTo>
                  <a:lnTo>
                    <a:pt x="200329" y="1382000"/>
                  </a:lnTo>
                  <a:lnTo>
                    <a:pt x="172393" y="1347459"/>
                  </a:lnTo>
                  <a:lnTo>
                    <a:pt x="146285" y="1311443"/>
                  </a:lnTo>
                  <a:lnTo>
                    <a:pt x="122076" y="1274023"/>
                  </a:lnTo>
                  <a:lnTo>
                    <a:pt x="99837" y="1235271"/>
                  </a:lnTo>
                  <a:lnTo>
                    <a:pt x="79638" y="1195257"/>
                  </a:lnTo>
                  <a:lnTo>
                    <a:pt x="61551" y="1154051"/>
                  </a:lnTo>
                  <a:lnTo>
                    <a:pt x="45645" y="1111725"/>
                  </a:lnTo>
                  <a:lnTo>
                    <a:pt x="31993" y="1068349"/>
                  </a:lnTo>
                  <a:lnTo>
                    <a:pt x="20664" y="1023994"/>
                  </a:lnTo>
                  <a:lnTo>
                    <a:pt x="11729" y="978731"/>
                  </a:lnTo>
                  <a:lnTo>
                    <a:pt x="5260" y="932630"/>
                  </a:lnTo>
                  <a:lnTo>
                    <a:pt x="1326" y="885763"/>
                  </a:lnTo>
                  <a:lnTo>
                    <a:pt x="0" y="83820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231628" y="2029485"/>
            <a:ext cx="1214120" cy="75692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dirty="0" sz="1600" spc="-95">
                <a:latin typeface="BM DoHyeon"/>
                <a:cs typeface="BM DoHyeon"/>
              </a:rPr>
              <a:t>XGP</a:t>
            </a:r>
            <a:r>
              <a:rPr dirty="0" sz="1600" spc="-15">
                <a:latin typeface="BM DoHyeon"/>
                <a:cs typeface="BM DoHyeon"/>
              </a:rPr>
              <a:t> </a:t>
            </a:r>
            <a:r>
              <a:rPr dirty="0" sz="1600" spc="-130">
                <a:latin typeface="BM DoHyeon"/>
                <a:cs typeface="BM DoHyeon"/>
              </a:rPr>
              <a:t>GLOBAL</a:t>
            </a:r>
            <a:endParaRPr sz="16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dirty="0" sz="1600" spc="-190">
                <a:latin typeface="BM DoHyeon"/>
                <a:cs typeface="BM DoHyeon"/>
              </a:rPr>
              <a:t>LEADER’S</a:t>
            </a:r>
            <a:endParaRPr sz="1600">
              <a:latin typeface="BM DoHyeon"/>
              <a:cs typeface="BM DoHyeo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6991" y="2401061"/>
            <a:ext cx="9665970" cy="2464435"/>
            <a:chOff x="316991" y="2401061"/>
            <a:chExt cx="9665970" cy="2464435"/>
          </a:xfrm>
        </p:grpSpPr>
        <p:sp>
          <p:nvSpPr>
            <p:cNvPr id="14" name="object 14"/>
            <p:cNvSpPr/>
            <p:nvPr/>
          </p:nvSpPr>
          <p:spPr>
            <a:xfrm>
              <a:off x="2210562" y="2401061"/>
              <a:ext cx="7772400" cy="76200"/>
            </a:xfrm>
            <a:custGeom>
              <a:avLst/>
              <a:gdLst/>
              <a:ahLst/>
              <a:cxnLst/>
              <a:rect l="l" t="t" r="r" b="b"/>
              <a:pathLst>
                <a:path w="7772400" h="76200">
                  <a:moveTo>
                    <a:pt x="3048000" y="38100"/>
                  </a:moveTo>
                  <a:lnTo>
                    <a:pt x="3028950" y="28575"/>
                  </a:lnTo>
                  <a:lnTo>
                    <a:pt x="2971800" y="0"/>
                  </a:lnTo>
                  <a:lnTo>
                    <a:pt x="2971800" y="28575"/>
                  </a:lnTo>
                  <a:lnTo>
                    <a:pt x="76200" y="28575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7625"/>
                  </a:lnTo>
                  <a:lnTo>
                    <a:pt x="2971800" y="47625"/>
                  </a:lnTo>
                  <a:lnTo>
                    <a:pt x="2971800" y="76200"/>
                  </a:lnTo>
                  <a:lnTo>
                    <a:pt x="3028950" y="47625"/>
                  </a:lnTo>
                  <a:lnTo>
                    <a:pt x="3048000" y="38100"/>
                  </a:lnTo>
                  <a:close/>
                </a:path>
                <a:path w="7772400" h="76200">
                  <a:moveTo>
                    <a:pt x="7772400" y="38100"/>
                  </a:moveTo>
                  <a:lnTo>
                    <a:pt x="7753350" y="28575"/>
                  </a:lnTo>
                  <a:lnTo>
                    <a:pt x="7696200" y="0"/>
                  </a:lnTo>
                  <a:lnTo>
                    <a:pt x="7696200" y="28575"/>
                  </a:lnTo>
                  <a:lnTo>
                    <a:pt x="4800600" y="28575"/>
                  </a:lnTo>
                  <a:lnTo>
                    <a:pt x="4800600" y="0"/>
                  </a:lnTo>
                  <a:lnTo>
                    <a:pt x="4724400" y="38100"/>
                  </a:lnTo>
                  <a:lnTo>
                    <a:pt x="4800600" y="76200"/>
                  </a:lnTo>
                  <a:lnTo>
                    <a:pt x="4800600" y="47625"/>
                  </a:lnTo>
                  <a:lnTo>
                    <a:pt x="7696200" y="47625"/>
                  </a:lnTo>
                  <a:lnTo>
                    <a:pt x="7696200" y="76200"/>
                  </a:lnTo>
                  <a:lnTo>
                    <a:pt x="7753350" y="47625"/>
                  </a:lnTo>
                  <a:lnTo>
                    <a:pt x="7772400" y="3810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6991" y="4448555"/>
              <a:ext cx="2051685" cy="365760"/>
            </a:xfrm>
            <a:custGeom>
              <a:avLst/>
              <a:gdLst/>
              <a:ahLst/>
              <a:cxnLst/>
              <a:rect l="l" t="t" r="r" b="b"/>
              <a:pathLst>
                <a:path w="2051685" h="365760">
                  <a:moveTo>
                    <a:pt x="205130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51304" y="365760"/>
                  </a:lnTo>
                  <a:lnTo>
                    <a:pt x="205130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3963" y="4463808"/>
              <a:ext cx="1809750" cy="4015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434844" y="2034031"/>
            <a:ext cx="25996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70">
                <a:latin typeface="BM DoHyeon"/>
                <a:cs typeface="BM DoHyeon"/>
              </a:rPr>
              <a:t>Commerce </a:t>
            </a:r>
            <a:r>
              <a:rPr dirty="0" sz="1600" spc="-105">
                <a:latin typeface="BM DoHyeon"/>
                <a:cs typeface="BM DoHyeon"/>
              </a:rPr>
              <a:t>Development</a:t>
            </a:r>
            <a:r>
              <a:rPr dirty="0" sz="1600">
                <a:latin typeface="BM DoHyeon"/>
                <a:cs typeface="BM DoHyeon"/>
              </a:rPr>
              <a:t> </a:t>
            </a:r>
            <a:r>
              <a:rPr dirty="0" sz="1600" spc="60">
                <a:latin typeface="BM DoHyeon"/>
                <a:cs typeface="BM DoHyeon"/>
              </a:rPr>
              <a:t>▶</a:t>
            </a:r>
            <a:endParaRPr sz="1600">
              <a:latin typeface="BM DoHyeon"/>
              <a:cs typeface="BM DoHyeo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72842" y="2549779"/>
            <a:ext cx="21209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0">
                <a:latin typeface="BM DoHyeon"/>
                <a:cs typeface="BM DoHyeon"/>
              </a:rPr>
              <a:t>◀ </a:t>
            </a:r>
            <a:r>
              <a:rPr dirty="0" sz="1600" spc="-140">
                <a:latin typeface="BM DoHyeon"/>
                <a:cs typeface="BM DoHyeon"/>
              </a:rPr>
              <a:t>Confirm </a:t>
            </a:r>
            <a:r>
              <a:rPr dirty="0" sz="1600" spc="-160">
                <a:latin typeface="BM DoHyeon"/>
                <a:cs typeface="BM DoHyeon"/>
              </a:rPr>
              <a:t>/ </a:t>
            </a:r>
            <a:r>
              <a:rPr dirty="0" sz="1600" spc="-114">
                <a:latin typeface="BM DoHyeon"/>
                <a:cs typeface="BM DoHyeon"/>
              </a:rPr>
              <a:t>Dev.</a:t>
            </a:r>
            <a:r>
              <a:rPr dirty="0" sz="1600" spc="-310">
                <a:latin typeface="BM DoHyeon"/>
                <a:cs typeface="BM DoHyeon"/>
              </a:rPr>
              <a:t> </a:t>
            </a:r>
            <a:r>
              <a:rPr dirty="0" sz="1600" spc="-120">
                <a:latin typeface="BM DoHyeon"/>
                <a:cs typeface="BM DoHyeon"/>
              </a:rPr>
              <a:t>Cost</a:t>
            </a:r>
            <a:endParaRPr sz="1600">
              <a:latin typeface="BM DoHyeon"/>
              <a:cs typeface="BM DoHyeo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58025" y="2034031"/>
            <a:ext cx="29019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95">
                <a:latin typeface="BM DoHyeon"/>
                <a:cs typeface="BM DoHyeon"/>
              </a:rPr>
              <a:t>Authority </a:t>
            </a:r>
            <a:r>
              <a:rPr dirty="0" sz="1600" spc="-160">
                <a:latin typeface="BM DoHyeon"/>
                <a:cs typeface="BM DoHyeon"/>
              </a:rPr>
              <a:t>/ </a:t>
            </a:r>
            <a:r>
              <a:rPr dirty="0" sz="1600" spc="-100">
                <a:latin typeface="BM DoHyeon"/>
                <a:cs typeface="BM DoHyeon"/>
              </a:rPr>
              <a:t>England </a:t>
            </a:r>
            <a:r>
              <a:rPr dirty="0" sz="1600" spc="-125">
                <a:latin typeface="BM DoHyeon"/>
                <a:cs typeface="BM DoHyeon"/>
              </a:rPr>
              <a:t>Product</a:t>
            </a:r>
            <a:r>
              <a:rPr dirty="0" sz="1600" spc="-220">
                <a:latin typeface="BM DoHyeon"/>
                <a:cs typeface="BM DoHyeon"/>
              </a:rPr>
              <a:t> </a:t>
            </a:r>
            <a:r>
              <a:rPr dirty="0" sz="1600" spc="60">
                <a:latin typeface="BM DoHyeon"/>
                <a:cs typeface="BM DoHyeon"/>
              </a:rPr>
              <a:t>▶</a:t>
            </a:r>
            <a:endParaRPr sz="1600">
              <a:latin typeface="BM DoHyeon"/>
              <a:cs typeface="BM DoHyeo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55789" y="2549779"/>
            <a:ext cx="200596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0">
                <a:latin typeface="BM DoHyeon"/>
                <a:cs typeface="BM DoHyeon"/>
              </a:rPr>
              <a:t>◀ </a:t>
            </a:r>
            <a:r>
              <a:rPr dirty="0" sz="1600" spc="-155">
                <a:latin typeface="BM DoHyeon"/>
                <a:cs typeface="BM DoHyeon"/>
              </a:rPr>
              <a:t>Token</a:t>
            </a:r>
            <a:r>
              <a:rPr dirty="0" sz="1600" spc="25">
                <a:latin typeface="BM DoHyeon"/>
                <a:cs typeface="BM DoHyeon"/>
              </a:rPr>
              <a:t> </a:t>
            </a:r>
            <a:r>
              <a:rPr dirty="0" sz="1600" spc="-80">
                <a:latin typeface="BM DoHyeon"/>
                <a:cs typeface="BM DoHyeon"/>
              </a:rPr>
              <a:t>Invigoration</a:t>
            </a:r>
            <a:endParaRPr sz="1600">
              <a:latin typeface="BM DoHyeon"/>
              <a:cs typeface="BM DoHyeo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6991" y="4448555"/>
            <a:ext cx="2051685" cy="3657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270510">
              <a:lnSpc>
                <a:spcPct val="100000"/>
              </a:lnSpc>
              <a:spcBef>
                <a:spcPts val="580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Commerce</a:t>
            </a:r>
            <a:r>
              <a:rPr dirty="0" sz="1400" spc="15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Market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16991" y="4924044"/>
            <a:ext cx="2051685" cy="415290"/>
            <a:chOff x="316991" y="4924044"/>
            <a:chExt cx="2051685" cy="415290"/>
          </a:xfrm>
        </p:grpSpPr>
        <p:sp>
          <p:nvSpPr>
            <p:cNvPr id="23" name="object 23"/>
            <p:cNvSpPr/>
            <p:nvPr/>
          </p:nvSpPr>
          <p:spPr>
            <a:xfrm>
              <a:off x="316991" y="4924044"/>
              <a:ext cx="2051685" cy="364490"/>
            </a:xfrm>
            <a:custGeom>
              <a:avLst/>
              <a:gdLst/>
              <a:ahLst/>
              <a:cxnLst/>
              <a:rect l="l" t="t" r="r" b="b"/>
              <a:pathLst>
                <a:path w="2051685" h="364489">
                  <a:moveTo>
                    <a:pt x="2051304" y="0"/>
                  </a:moveTo>
                  <a:lnTo>
                    <a:pt x="0" y="0"/>
                  </a:lnTo>
                  <a:lnTo>
                    <a:pt x="0" y="364235"/>
                  </a:lnTo>
                  <a:lnTo>
                    <a:pt x="2051304" y="364235"/>
                  </a:lnTo>
                  <a:lnTo>
                    <a:pt x="205130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4359" y="4937772"/>
              <a:ext cx="1567434" cy="4015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16991" y="4924044"/>
            <a:ext cx="2051685" cy="36449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390525">
              <a:lnSpc>
                <a:spcPct val="100000"/>
              </a:lnSpc>
              <a:spcBef>
                <a:spcPts val="570"/>
              </a:spcBef>
            </a:pP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LIVE</a:t>
            </a:r>
            <a:r>
              <a:rPr dirty="0" sz="1400" spc="15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Commerce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09372" y="5425440"/>
            <a:ext cx="2049780" cy="417195"/>
            <a:chOff x="309372" y="5425440"/>
            <a:chExt cx="2049780" cy="417195"/>
          </a:xfrm>
        </p:grpSpPr>
        <p:sp>
          <p:nvSpPr>
            <p:cNvPr id="27" name="object 27"/>
            <p:cNvSpPr/>
            <p:nvPr/>
          </p:nvSpPr>
          <p:spPr>
            <a:xfrm>
              <a:off x="309372" y="5425440"/>
              <a:ext cx="2049780" cy="365760"/>
            </a:xfrm>
            <a:custGeom>
              <a:avLst/>
              <a:gdLst/>
              <a:ahLst/>
              <a:cxnLst/>
              <a:rect l="l" t="t" r="r" b="b"/>
              <a:pathLst>
                <a:path w="2049780" h="365760">
                  <a:moveTo>
                    <a:pt x="2049779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49779" y="365760"/>
                  </a:lnTo>
                  <a:lnTo>
                    <a:pt x="204977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9288" y="5440680"/>
              <a:ext cx="1942338" cy="4015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309372" y="5425440"/>
            <a:ext cx="2049780" cy="3657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201930">
              <a:lnSpc>
                <a:spcPct val="100000"/>
              </a:lnSpc>
              <a:spcBef>
                <a:spcPts val="580"/>
              </a:spcBef>
            </a:pP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Ecosystem</a:t>
            </a:r>
            <a:r>
              <a:rPr dirty="0" sz="1400" spc="13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Contents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77368" y="3671315"/>
            <a:ext cx="2152015" cy="471170"/>
            <a:chOff x="277368" y="3671315"/>
            <a:chExt cx="2152015" cy="471170"/>
          </a:xfrm>
        </p:grpSpPr>
        <p:sp>
          <p:nvSpPr>
            <p:cNvPr id="31" name="object 31"/>
            <p:cNvSpPr/>
            <p:nvPr/>
          </p:nvSpPr>
          <p:spPr>
            <a:xfrm>
              <a:off x="277368" y="3671315"/>
              <a:ext cx="2151888" cy="4709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3276" y="3697223"/>
              <a:ext cx="2049780" cy="368935"/>
            </a:xfrm>
            <a:custGeom>
              <a:avLst/>
              <a:gdLst/>
              <a:ahLst/>
              <a:cxnLst/>
              <a:rect l="l" t="t" r="r" b="b"/>
              <a:pathLst>
                <a:path w="2049780" h="368935">
                  <a:moveTo>
                    <a:pt x="1865376" y="0"/>
                  </a:moveTo>
                  <a:lnTo>
                    <a:pt x="184404" y="0"/>
                  </a:lnTo>
                  <a:lnTo>
                    <a:pt x="135382" y="6586"/>
                  </a:lnTo>
                  <a:lnTo>
                    <a:pt x="91332" y="25174"/>
                  </a:lnTo>
                  <a:lnTo>
                    <a:pt x="54011" y="54006"/>
                  </a:lnTo>
                  <a:lnTo>
                    <a:pt x="25177" y="91327"/>
                  </a:lnTo>
                  <a:lnTo>
                    <a:pt x="6587" y="135378"/>
                  </a:lnTo>
                  <a:lnTo>
                    <a:pt x="0" y="184403"/>
                  </a:lnTo>
                  <a:lnTo>
                    <a:pt x="6587" y="233429"/>
                  </a:lnTo>
                  <a:lnTo>
                    <a:pt x="25177" y="277480"/>
                  </a:lnTo>
                  <a:lnTo>
                    <a:pt x="54011" y="314801"/>
                  </a:lnTo>
                  <a:lnTo>
                    <a:pt x="91332" y="343633"/>
                  </a:lnTo>
                  <a:lnTo>
                    <a:pt x="135382" y="362221"/>
                  </a:lnTo>
                  <a:lnTo>
                    <a:pt x="184404" y="368807"/>
                  </a:lnTo>
                  <a:lnTo>
                    <a:pt x="1865376" y="368807"/>
                  </a:lnTo>
                  <a:lnTo>
                    <a:pt x="1914401" y="362221"/>
                  </a:lnTo>
                  <a:lnTo>
                    <a:pt x="1958452" y="343633"/>
                  </a:lnTo>
                  <a:lnTo>
                    <a:pt x="1995773" y="314801"/>
                  </a:lnTo>
                  <a:lnTo>
                    <a:pt x="2024605" y="277480"/>
                  </a:lnTo>
                  <a:lnTo>
                    <a:pt x="2043193" y="233429"/>
                  </a:lnTo>
                  <a:lnTo>
                    <a:pt x="2049780" y="184403"/>
                  </a:lnTo>
                  <a:lnTo>
                    <a:pt x="2043193" y="135378"/>
                  </a:lnTo>
                  <a:lnTo>
                    <a:pt x="2024605" y="91327"/>
                  </a:lnTo>
                  <a:lnTo>
                    <a:pt x="1995773" y="54006"/>
                  </a:lnTo>
                  <a:lnTo>
                    <a:pt x="1958452" y="25174"/>
                  </a:lnTo>
                  <a:lnTo>
                    <a:pt x="1914401" y="6586"/>
                  </a:lnTo>
                  <a:lnTo>
                    <a:pt x="18653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5131" y="3720096"/>
              <a:ext cx="1387602" cy="4015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776427" y="3765296"/>
            <a:ext cx="1170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 b="1">
                <a:solidFill>
                  <a:srgbClr val="FFFFFF"/>
                </a:solidFill>
                <a:latin typeface="Noto Sans CJK HK"/>
                <a:cs typeface="Noto Sans CJK HK"/>
              </a:rPr>
              <a:t>Design </a:t>
            </a:r>
            <a:r>
              <a:rPr dirty="0" sz="1400" spc="70" b="1">
                <a:solidFill>
                  <a:srgbClr val="FFFFFF"/>
                </a:solidFill>
                <a:latin typeface="Noto Sans CJK HK"/>
                <a:cs typeface="Noto Sans CJK HK"/>
              </a:rPr>
              <a:t>/</a:t>
            </a:r>
            <a:r>
              <a:rPr dirty="0" sz="1400" spc="1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65" b="1">
                <a:solidFill>
                  <a:srgbClr val="FFFFFF"/>
                </a:solidFill>
                <a:latin typeface="Noto Sans CJK HK"/>
                <a:cs typeface="Noto Sans CJK HK"/>
              </a:rPr>
              <a:t>Dev.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21994" y="4184650"/>
            <a:ext cx="5909310" cy="680720"/>
            <a:chOff x="1221994" y="4184650"/>
            <a:chExt cx="5909310" cy="680720"/>
          </a:xfrm>
        </p:grpSpPr>
        <p:sp>
          <p:nvSpPr>
            <p:cNvPr id="36" name="object 36"/>
            <p:cNvSpPr/>
            <p:nvPr/>
          </p:nvSpPr>
          <p:spPr>
            <a:xfrm>
              <a:off x="1221994" y="4184650"/>
              <a:ext cx="241300" cy="1285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081015" y="4448556"/>
              <a:ext cx="2049780" cy="365760"/>
            </a:xfrm>
            <a:custGeom>
              <a:avLst/>
              <a:gdLst/>
              <a:ahLst/>
              <a:cxnLst/>
              <a:rect l="l" t="t" r="r" b="b"/>
              <a:pathLst>
                <a:path w="2049779" h="365760">
                  <a:moveTo>
                    <a:pt x="2049780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49780" y="365760"/>
                  </a:lnTo>
                  <a:lnTo>
                    <a:pt x="204978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681472" y="4463808"/>
              <a:ext cx="922781" cy="4015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081015" y="4448555"/>
            <a:ext cx="2049780" cy="3657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713740">
              <a:lnSpc>
                <a:spcPct val="100000"/>
              </a:lnSpc>
              <a:spcBef>
                <a:spcPts val="580"/>
              </a:spcBef>
            </a:pP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GP</a:t>
            </a:r>
            <a:r>
              <a:rPr dirty="0" sz="1400" spc="16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35" b="1">
                <a:solidFill>
                  <a:srgbClr val="FFFFFF"/>
                </a:solidFill>
                <a:latin typeface="Noto Sans CJK HK"/>
                <a:cs typeface="Noto Sans CJK HK"/>
              </a:rPr>
              <a:t>Coin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081015" y="4924044"/>
            <a:ext cx="2049780" cy="415290"/>
            <a:chOff x="5081015" y="4924044"/>
            <a:chExt cx="2049780" cy="415290"/>
          </a:xfrm>
        </p:grpSpPr>
        <p:sp>
          <p:nvSpPr>
            <p:cNvPr id="41" name="object 41"/>
            <p:cNvSpPr/>
            <p:nvPr/>
          </p:nvSpPr>
          <p:spPr>
            <a:xfrm>
              <a:off x="5081015" y="4924044"/>
              <a:ext cx="2049780" cy="364490"/>
            </a:xfrm>
            <a:custGeom>
              <a:avLst/>
              <a:gdLst/>
              <a:ahLst/>
              <a:cxnLst/>
              <a:rect l="l" t="t" r="r" b="b"/>
              <a:pathLst>
                <a:path w="2049779" h="364489">
                  <a:moveTo>
                    <a:pt x="2049780" y="0"/>
                  </a:moveTo>
                  <a:lnTo>
                    <a:pt x="0" y="0"/>
                  </a:lnTo>
                  <a:lnTo>
                    <a:pt x="0" y="364235"/>
                  </a:lnTo>
                  <a:lnTo>
                    <a:pt x="2049780" y="364235"/>
                  </a:lnTo>
                  <a:lnTo>
                    <a:pt x="204978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419343" y="4937772"/>
              <a:ext cx="1447038" cy="40156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081015" y="4924044"/>
            <a:ext cx="2049780" cy="36449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451484">
              <a:lnSpc>
                <a:spcPct val="100000"/>
              </a:lnSpc>
              <a:spcBef>
                <a:spcPts val="570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TALENT</a:t>
            </a:r>
            <a:r>
              <a:rPr dirty="0" sz="1400" spc="13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80" b="1">
                <a:solidFill>
                  <a:srgbClr val="FFFFFF"/>
                </a:solidFill>
                <a:latin typeface="Noto Sans CJK HK"/>
                <a:cs typeface="Noto Sans CJK HK"/>
              </a:rPr>
              <a:t>Token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071871" y="5425440"/>
            <a:ext cx="2051685" cy="417195"/>
            <a:chOff x="5071871" y="5425440"/>
            <a:chExt cx="2051685" cy="417195"/>
          </a:xfrm>
        </p:grpSpPr>
        <p:sp>
          <p:nvSpPr>
            <p:cNvPr id="45" name="object 45"/>
            <p:cNvSpPr/>
            <p:nvPr/>
          </p:nvSpPr>
          <p:spPr>
            <a:xfrm>
              <a:off x="5071871" y="5425440"/>
              <a:ext cx="2051685" cy="365760"/>
            </a:xfrm>
            <a:custGeom>
              <a:avLst/>
              <a:gdLst/>
              <a:ahLst/>
              <a:cxnLst/>
              <a:rect l="l" t="t" r="r" b="b"/>
              <a:pathLst>
                <a:path w="2051684" h="365760">
                  <a:moveTo>
                    <a:pt x="2051303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51303" y="365760"/>
                  </a:lnTo>
                  <a:lnTo>
                    <a:pt x="205130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289803" y="5440680"/>
              <a:ext cx="1687829" cy="40156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071871" y="5425440"/>
            <a:ext cx="2051685" cy="3657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32105">
              <a:lnSpc>
                <a:spcPct val="100000"/>
              </a:lnSpc>
              <a:spcBef>
                <a:spcPts val="580"/>
              </a:spcBef>
            </a:pPr>
            <a:r>
              <a:rPr dirty="0" sz="1400" spc="-25" b="1">
                <a:solidFill>
                  <a:srgbClr val="FFFFFF"/>
                </a:solidFill>
                <a:latin typeface="Noto Sans CJK HK"/>
                <a:cs typeface="Noto Sans CJK HK"/>
              </a:rPr>
              <a:t>NFT</a:t>
            </a:r>
            <a:r>
              <a:rPr dirty="0" sz="1400" spc="16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Marketplace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039867" y="3671315"/>
            <a:ext cx="2153920" cy="471170"/>
            <a:chOff x="5039867" y="3671315"/>
            <a:chExt cx="2153920" cy="471170"/>
          </a:xfrm>
        </p:grpSpPr>
        <p:sp>
          <p:nvSpPr>
            <p:cNvPr id="49" name="object 49"/>
            <p:cNvSpPr/>
            <p:nvPr/>
          </p:nvSpPr>
          <p:spPr>
            <a:xfrm>
              <a:off x="5039867" y="3671315"/>
              <a:ext cx="2153412" cy="4709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065775" y="3697223"/>
              <a:ext cx="2051685" cy="368935"/>
            </a:xfrm>
            <a:custGeom>
              <a:avLst/>
              <a:gdLst/>
              <a:ahLst/>
              <a:cxnLst/>
              <a:rect l="l" t="t" r="r" b="b"/>
              <a:pathLst>
                <a:path w="2051684" h="368935">
                  <a:moveTo>
                    <a:pt x="1866900" y="0"/>
                  </a:moveTo>
                  <a:lnTo>
                    <a:pt x="184403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7"/>
                  </a:lnTo>
                  <a:lnTo>
                    <a:pt x="1866900" y="368807"/>
                  </a:lnTo>
                  <a:lnTo>
                    <a:pt x="1915925" y="362221"/>
                  </a:lnTo>
                  <a:lnTo>
                    <a:pt x="1959976" y="343633"/>
                  </a:lnTo>
                  <a:lnTo>
                    <a:pt x="1997297" y="314801"/>
                  </a:lnTo>
                  <a:lnTo>
                    <a:pt x="2026129" y="277480"/>
                  </a:lnTo>
                  <a:lnTo>
                    <a:pt x="2044717" y="233429"/>
                  </a:lnTo>
                  <a:lnTo>
                    <a:pt x="2051303" y="184403"/>
                  </a:lnTo>
                  <a:lnTo>
                    <a:pt x="2044717" y="135378"/>
                  </a:lnTo>
                  <a:lnTo>
                    <a:pt x="2026129" y="91327"/>
                  </a:lnTo>
                  <a:lnTo>
                    <a:pt x="1997297" y="54006"/>
                  </a:lnTo>
                  <a:lnTo>
                    <a:pt x="1959976" y="25174"/>
                  </a:lnTo>
                  <a:lnTo>
                    <a:pt x="1915925" y="6586"/>
                  </a:lnTo>
                  <a:lnTo>
                    <a:pt x="186690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481827" y="3720096"/>
              <a:ext cx="1302257" cy="40156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583173" y="3765296"/>
            <a:ext cx="10858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0" b="1">
                <a:solidFill>
                  <a:srgbClr val="FFFFFF"/>
                </a:solidFill>
                <a:latin typeface="Noto Sans CJK HK"/>
                <a:cs typeface="Noto Sans CJK HK"/>
              </a:rPr>
              <a:t>Token </a:t>
            </a:r>
            <a:r>
              <a:rPr dirty="0" sz="1400" spc="70" b="1">
                <a:solidFill>
                  <a:srgbClr val="FFFFFF"/>
                </a:solidFill>
                <a:latin typeface="Noto Sans CJK HK"/>
                <a:cs typeface="Noto Sans CJK HK"/>
              </a:rPr>
              <a:t>/</a:t>
            </a:r>
            <a:r>
              <a:rPr dirty="0" sz="1400" spc="10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65" b="1">
                <a:solidFill>
                  <a:srgbClr val="FFFFFF"/>
                </a:solidFill>
                <a:latin typeface="Noto Sans CJK HK"/>
                <a:cs typeface="Noto Sans CJK HK"/>
              </a:rPr>
              <a:t>Dev.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071871" y="4184650"/>
            <a:ext cx="2051685" cy="2154555"/>
            <a:chOff x="5071871" y="4184650"/>
            <a:chExt cx="2051685" cy="2154555"/>
          </a:xfrm>
        </p:grpSpPr>
        <p:sp>
          <p:nvSpPr>
            <p:cNvPr id="54" name="object 54"/>
            <p:cNvSpPr/>
            <p:nvPr/>
          </p:nvSpPr>
          <p:spPr>
            <a:xfrm>
              <a:off x="5986017" y="4184650"/>
              <a:ext cx="241300" cy="1285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071871" y="5923788"/>
              <a:ext cx="2051685" cy="364490"/>
            </a:xfrm>
            <a:custGeom>
              <a:avLst/>
              <a:gdLst/>
              <a:ahLst/>
              <a:cxnLst/>
              <a:rect l="l" t="t" r="r" b="b"/>
              <a:pathLst>
                <a:path w="2051684" h="364489">
                  <a:moveTo>
                    <a:pt x="2051303" y="0"/>
                  </a:moveTo>
                  <a:lnTo>
                    <a:pt x="0" y="0"/>
                  </a:lnTo>
                  <a:lnTo>
                    <a:pt x="0" y="364236"/>
                  </a:lnTo>
                  <a:lnTo>
                    <a:pt x="2051303" y="364236"/>
                  </a:lnTo>
                  <a:lnTo>
                    <a:pt x="205130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308091" y="5937504"/>
              <a:ext cx="1649730" cy="4015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5071871" y="5923788"/>
            <a:ext cx="2051685" cy="36449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349885">
              <a:lnSpc>
                <a:spcPct val="100000"/>
              </a:lnSpc>
              <a:spcBef>
                <a:spcPts val="570"/>
              </a:spcBef>
            </a:pPr>
            <a:r>
              <a:rPr dirty="0" sz="1400" spc="-10" b="1">
                <a:solidFill>
                  <a:srgbClr val="FFFFFF"/>
                </a:solidFill>
                <a:latin typeface="Noto Sans CJK HK"/>
                <a:cs typeface="Noto Sans CJK HK"/>
              </a:rPr>
              <a:t>All</a:t>
            </a:r>
            <a:r>
              <a:rPr dirty="0" sz="1400" spc="15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Noto Sans CJK HK"/>
                <a:cs typeface="Noto Sans CJK HK"/>
              </a:rPr>
              <a:t>Management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814559" y="4448555"/>
            <a:ext cx="2049780" cy="417195"/>
            <a:chOff x="9814559" y="4448555"/>
            <a:chExt cx="2049780" cy="417195"/>
          </a:xfrm>
        </p:grpSpPr>
        <p:sp>
          <p:nvSpPr>
            <p:cNvPr id="59" name="object 59"/>
            <p:cNvSpPr/>
            <p:nvPr/>
          </p:nvSpPr>
          <p:spPr>
            <a:xfrm>
              <a:off x="9814559" y="4448555"/>
              <a:ext cx="2049780" cy="365760"/>
            </a:xfrm>
            <a:custGeom>
              <a:avLst/>
              <a:gdLst/>
              <a:ahLst/>
              <a:cxnLst/>
              <a:rect l="l" t="t" r="r" b="b"/>
              <a:pathLst>
                <a:path w="2049779" h="365760">
                  <a:moveTo>
                    <a:pt x="2049779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49779" y="365760"/>
                  </a:lnTo>
                  <a:lnTo>
                    <a:pt x="204977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896855" y="4463808"/>
              <a:ext cx="1431798" cy="40156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087099" y="4463808"/>
              <a:ext cx="314693" cy="40156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160251" y="4463808"/>
              <a:ext cx="695705" cy="40156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9998202" y="4508753"/>
            <a:ext cx="17430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Commerce</a:t>
            </a:r>
            <a:r>
              <a:rPr dirty="0" sz="1400" spc="12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Noto Sans CJK HK"/>
                <a:cs typeface="Noto Sans CJK HK"/>
              </a:rPr>
              <a:t>Co-Work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814559" y="4922520"/>
            <a:ext cx="2049780" cy="417195"/>
            <a:chOff x="9814559" y="4922520"/>
            <a:chExt cx="2049780" cy="417195"/>
          </a:xfrm>
        </p:grpSpPr>
        <p:sp>
          <p:nvSpPr>
            <p:cNvPr id="65" name="object 65"/>
            <p:cNvSpPr/>
            <p:nvPr/>
          </p:nvSpPr>
          <p:spPr>
            <a:xfrm>
              <a:off x="9814559" y="4922520"/>
              <a:ext cx="2049780" cy="365760"/>
            </a:xfrm>
            <a:custGeom>
              <a:avLst/>
              <a:gdLst/>
              <a:ahLst/>
              <a:cxnLst/>
              <a:rect l="l" t="t" r="r" b="b"/>
              <a:pathLst>
                <a:path w="2049779" h="365760">
                  <a:moveTo>
                    <a:pt x="2049779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2049779" y="365759"/>
                  </a:lnTo>
                  <a:lnTo>
                    <a:pt x="204977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0091927" y="4937772"/>
              <a:ext cx="1567433" cy="4015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9814559" y="4922520"/>
            <a:ext cx="2049780" cy="3657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91160">
              <a:lnSpc>
                <a:spcPct val="100000"/>
              </a:lnSpc>
              <a:spcBef>
                <a:spcPts val="580"/>
              </a:spcBef>
            </a:pP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LIVE</a:t>
            </a:r>
            <a:r>
              <a:rPr dirty="0" sz="1400" spc="15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Noto Sans CJK HK"/>
                <a:cs typeface="Noto Sans CJK HK"/>
              </a:rPr>
              <a:t>Commerce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9805416" y="5425440"/>
            <a:ext cx="2049780" cy="417195"/>
            <a:chOff x="9805416" y="5425440"/>
            <a:chExt cx="2049780" cy="417195"/>
          </a:xfrm>
        </p:grpSpPr>
        <p:sp>
          <p:nvSpPr>
            <p:cNvPr id="69" name="object 69"/>
            <p:cNvSpPr/>
            <p:nvPr/>
          </p:nvSpPr>
          <p:spPr>
            <a:xfrm>
              <a:off x="9805416" y="5425440"/>
              <a:ext cx="2049780" cy="365760"/>
            </a:xfrm>
            <a:custGeom>
              <a:avLst/>
              <a:gdLst/>
              <a:ahLst/>
              <a:cxnLst/>
              <a:rect l="l" t="t" r="r" b="b"/>
              <a:pathLst>
                <a:path w="2049779" h="365760">
                  <a:moveTo>
                    <a:pt x="2049779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49779" y="365760"/>
                  </a:lnTo>
                  <a:lnTo>
                    <a:pt x="204977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9895332" y="5440680"/>
              <a:ext cx="1942337" cy="4015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9805416" y="5425440"/>
            <a:ext cx="2049780" cy="3657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203835">
              <a:lnSpc>
                <a:spcPct val="100000"/>
              </a:lnSpc>
              <a:spcBef>
                <a:spcPts val="580"/>
              </a:spcBef>
            </a:pPr>
            <a:r>
              <a:rPr dirty="0" sz="1400" spc="-55" b="1">
                <a:solidFill>
                  <a:srgbClr val="FFFFFF"/>
                </a:solidFill>
                <a:latin typeface="Noto Sans CJK HK"/>
                <a:cs typeface="Noto Sans CJK HK"/>
              </a:rPr>
              <a:t>Ecosystem</a:t>
            </a:r>
            <a:r>
              <a:rPr dirty="0" sz="1400" spc="13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400" spc="-45" b="1">
                <a:solidFill>
                  <a:srgbClr val="FFFFFF"/>
                </a:solidFill>
                <a:latin typeface="Noto Sans CJK HK"/>
                <a:cs typeface="Noto Sans CJK HK"/>
              </a:rPr>
              <a:t>Contents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9773411" y="3671315"/>
            <a:ext cx="2152015" cy="471170"/>
            <a:chOff x="9773411" y="3671315"/>
            <a:chExt cx="2152015" cy="471170"/>
          </a:xfrm>
        </p:grpSpPr>
        <p:sp>
          <p:nvSpPr>
            <p:cNvPr id="73" name="object 73"/>
            <p:cNvSpPr/>
            <p:nvPr/>
          </p:nvSpPr>
          <p:spPr>
            <a:xfrm>
              <a:off x="9773411" y="3671315"/>
              <a:ext cx="2151888" cy="47091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799319" y="3697223"/>
              <a:ext cx="2049780" cy="368935"/>
            </a:xfrm>
            <a:custGeom>
              <a:avLst/>
              <a:gdLst/>
              <a:ahLst/>
              <a:cxnLst/>
              <a:rect l="l" t="t" r="r" b="b"/>
              <a:pathLst>
                <a:path w="2049779" h="368935">
                  <a:moveTo>
                    <a:pt x="1865376" y="0"/>
                  </a:moveTo>
                  <a:lnTo>
                    <a:pt x="184403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7"/>
                  </a:lnTo>
                  <a:lnTo>
                    <a:pt x="1865376" y="368807"/>
                  </a:lnTo>
                  <a:lnTo>
                    <a:pt x="1914401" y="362221"/>
                  </a:lnTo>
                  <a:lnTo>
                    <a:pt x="1958452" y="343633"/>
                  </a:lnTo>
                  <a:lnTo>
                    <a:pt x="1995773" y="314801"/>
                  </a:lnTo>
                  <a:lnTo>
                    <a:pt x="2024605" y="277480"/>
                  </a:lnTo>
                  <a:lnTo>
                    <a:pt x="2043193" y="233429"/>
                  </a:lnTo>
                  <a:lnTo>
                    <a:pt x="2049779" y="184403"/>
                  </a:lnTo>
                  <a:lnTo>
                    <a:pt x="2043193" y="135378"/>
                  </a:lnTo>
                  <a:lnTo>
                    <a:pt x="2024605" y="91327"/>
                  </a:lnTo>
                  <a:lnTo>
                    <a:pt x="1995773" y="54006"/>
                  </a:lnTo>
                  <a:lnTo>
                    <a:pt x="1958452" y="25174"/>
                  </a:lnTo>
                  <a:lnTo>
                    <a:pt x="1914401" y="6586"/>
                  </a:lnTo>
                  <a:lnTo>
                    <a:pt x="18653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0230611" y="3720096"/>
              <a:ext cx="1273302" cy="4015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0332211" y="3765041"/>
            <a:ext cx="10579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 b="1">
                <a:solidFill>
                  <a:srgbClr val="FFFFFF"/>
                </a:solidFill>
                <a:latin typeface="Noto Sans CJK HK"/>
                <a:cs typeface="Noto Sans CJK HK"/>
              </a:rPr>
              <a:t>Invigoration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0718038" y="4184650"/>
            <a:ext cx="241300" cy="128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786485" y="1844699"/>
            <a:ext cx="116967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220">
                <a:latin typeface="BM DoHyeon"/>
                <a:cs typeface="BM DoHyeon"/>
              </a:rPr>
              <a:t>FA </a:t>
            </a:r>
            <a:r>
              <a:rPr dirty="0" sz="1600" spc="-130">
                <a:latin typeface="BM DoHyeon"/>
                <a:cs typeface="BM DoHyeon"/>
              </a:rPr>
              <a:t>GLOBAL  </a:t>
            </a:r>
            <a:r>
              <a:rPr dirty="0" sz="1600" spc="-135">
                <a:latin typeface="BM DoHyeon"/>
                <a:cs typeface="BM DoHyeon"/>
              </a:rPr>
              <a:t>BK </a:t>
            </a:r>
            <a:r>
              <a:rPr dirty="0" sz="1600" spc="-85">
                <a:latin typeface="BM DoHyeon"/>
                <a:cs typeface="BM DoHyeon"/>
              </a:rPr>
              <a:t>FINANCE  </a:t>
            </a:r>
            <a:r>
              <a:rPr dirty="0" sz="1600" spc="-120">
                <a:latin typeface="BM DoHyeon"/>
                <a:cs typeface="BM DoHyeon"/>
              </a:rPr>
              <a:t>KOREA</a:t>
            </a:r>
            <a:endParaRPr sz="1600">
              <a:latin typeface="BM DoHyeon"/>
              <a:cs typeface="BM DoHyeon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77539" y="2781300"/>
              <a:ext cx="8663940" cy="37871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73323" y="2900172"/>
              <a:ext cx="6188202" cy="10466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33" y="224409"/>
            <a:ext cx="4673600" cy="2997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00"/>
              </a:lnSpc>
              <a:tabLst>
                <a:tab pos="506730" algn="l"/>
              </a:tabLst>
            </a:pPr>
            <a:r>
              <a:rPr dirty="0" sz="2000" spc="-20" b="1">
                <a:solidFill>
                  <a:srgbClr val="000000"/>
                </a:solidFill>
                <a:latin typeface="Noto Sans CJK HK"/>
                <a:cs typeface="Noto Sans CJK HK"/>
              </a:rPr>
              <a:t>2	</a:t>
            </a: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30">
                <a:solidFill>
                  <a:srgbClr val="000000"/>
                </a:solidFill>
              </a:rPr>
              <a:t>TOKENOMICS</a:t>
            </a:r>
            <a:r>
              <a:rPr dirty="0" sz="1800" spc="-165">
                <a:solidFill>
                  <a:srgbClr val="000000"/>
                </a:solidFill>
              </a:rPr>
              <a:t> </a:t>
            </a:r>
            <a:r>
              <a:rPr dirty="0" sz="1800" spc="30">
                <a:solidFill>
                  <a:srgbClr val="000000"/>
                </a:solidFill>
              </a:rPr>
              <a:t>PROCESS</a:t>
            </a:r>
            <a:r>
              <a:rPr dirty="0" sz="1800" spc="-170">
                <a:solidFill>
                  <a:srgbClr val="000000"/>
                </a:solidFill>
              </a:rPr>
              <a:t> </a:t>
            </a:r>
            <a:r>
              <a:rPr dirty="0" sz="1800" spc="125">
                <a:solidFill>
                  <a:srgbClr val="000000"/>
                </a:solidFill>
              </a:rPr>
              <a:t>FLOW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7512" y="970788"/>
            <a:ext cx="1854835" cy="471170"/>
            <a:chOff x="667512" y="970788"/>
            <a:chExt cx="1854835" cy="471170"/>
          </a:xfrm>
        </p:grpSpPr>
        <p:sp>
          <p:nvSpPr>
            <p:cNvPr id="4" name="object 4"/>
            <p:cNvSpPr/>
            <p:nvPr/>
          </p:nvSpPr>
          <p:spPr>
            <a:xfrm>
              <a:off x="667512" y="970788"/>
              <a:ext cx="1854708" cy="4709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3420" y="996696"/>
              <a:ext cx="1752600" cy="368935"/>
            </a:xfrm>
            <a:custGeom>
              <a:avLst/>
              <a:gdLst/>
              <a:ahLst/>
              <a:cxnLst/>
              <a:rect l="l" t="t" r="r" b="b"/>
              <a:pathLst>
                <a:path w="1752600" h="368934">
                  <a:moveTo>
                    <a:pt x="1568196" y="0"/>
                  </a:moveTo>
                  <a:lnTo>
                    <a:pt x="184404" y="0"/>
                  </a:lnTo>
                  <a:lnTo>
                    <a:pt x="135382" y="6586"/>
                  </a:lnTo>
                  <a:lnTo>
                    <a:pt x="91332" y="25174"/>
                  </a:lnTo>
                  <a:lnTo>
                    <a:pt x="54011" y="54006"/>
                  </a:lnTo>
                  <a:lnTo>
                    <a:pt x="25177" y="91327"/>
                  </a:lnTo>
                  <a:lnTo>
                    <a:pt x="6587" y="135378"/>
                  </a:lnTo>
                  <a:lnTo>
                    <a:pt x="0" y="184403"/>
                  </a:lnTo>
                  <a:lnTo>
                    <a:pt x="6587" y="233429"/>
                  </a:lnTo>
                  <a:lnTo>
                    <a:pt x="25177" y="277480"/>
                  </a:lnTo>
                  <a:lnTo>
                    <a:pt x="54011" y="314801"/>
                  </a:lnTo>
                  <a:lnTo>
                    <a:pt x="91332" y="343633"/>
                  </a:lnTo>
                  <a:lnTo>
                    <a:pt x="135382" y="362221"/>
                  </a:lnTo>
                  <a:lnTo>
                    <a:pt x="184404" y="368807"/>
                  </a:lnTo>
                  <a:lnTo>
                    <a:pt x="1568196" y="368807"/>
                  </a:lnTo>
                  <a:lnTo>
                    <a:pt x="1617221" y="362221"/>
                  </a:lnTo>
                  <a:lnTo>
                    <a:pt x="1661272" y="343633"/>
                  </a:lnTo>
                  <a:lnTo>
                    <a:pt x="1698593" y="314801"/>
                  </a:lnTo>
                  <a:lnTo>
                    <a:pt x="1727425" y="277480"/>
                  </a:lnTo>
                  <a:lnTo>
                    <a:pt x="1746013" y="233429"/>
                  </a:lnTo>
                  <a:lnTo>
                    <a:pt x="1752600" y="184403"/>
                  </a:lnTo>
                  <a:lnTo>
                    <a:pt x="1746013" y="135378"/>
                  </a:lnTo>
                  <a:lnTo>
                    <a:pt x="1727425" y="91327"/>
                  </a:lnTo>
                  <a:lnTo>
                    <a:pt x="1698593" y="54006"/>
                  </a:lnTo>
                  <a:lnTo>
                    <a:pt x="1661272" y="25174"/>
                  </a:lnTo>
                  <a:lnTo>
                    <a:pt x="1617221" y="6586"/>
                  </a:lnTo>
                  <a:lnTo>
                    <a:pt x="1568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96797" y="1042542"/>
            <a:ext cx="1144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5" b="1">
                <a:solidFill>
                  <a:srgbClr val="404040"/>
                </a:solidFill>
                <a:latin typeface="Noto Sans CJK HK"/>
                <a:cs typeface="Noto Sans CJK HK"/>
              </a:rPr>
              <a:t>GP</a:t>
            </a:r>
            <a:r>
              <a:rPr dirty="0" sz="1600" spc="11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600" spc="-35" b="1">
                <a:solidFill>
                  <a:srgbClr val="404040"/>
                </a:solidFill>
                <a:latin typeface="Noto Sans CJK HK"/>
                <a:cs typeface="Noto Sans CJK HK"/>
              </a:rPr>
              <a:t>WALLET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04459" y="964691"/>
            <a:ext cx="1854835" cy="471170"/>
            <a:chOff x="5204459" y="964691"/>
            <a:chExt cx="1854835" cy="471170"/>
          </a:xfrm>
        </p:grpSpPr>
        <p:sp>
          <p:nvSpPr>
            <p:cNvPr id="8" name="object 8"/>
            <p:cNvSpPr/>
            <p:nvPr/>
          </p:nvSpPr>
          <p:spPr>
            <a:xfrm>
              <a:off x="5204459" y="964691"/>
              <a:ext cx="1854708" cy="4709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30367" y="990599"/>
              <a:ext cx="1752600" cy="368935"/>
            </a:xfrm>
            <a:custGeom>
              <a:avLst/>
              <a:gdLst/>
              <a:ahLst/>
              <a:cxnLst/>
              <a:rect l="l" t="t" r="r" b="b"/>
              <a:pathLst>
                <a:path w="1752600" h="368934">
                  <a:moveTo>
                    <a:pt x="1568196" y="0"/>
                  </a:moveTo>
                  <a:lnTo>
                    <a:pt x="184404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4" y="368808"/>
                  </a:lnTo>
                  <a:lnTo>
                    <a:pt x="1568196" y="368808"/>
                  </a:lnTo>
                  <a:lnTo>
                    <a:pt x="1617221" y="362221"/>
                  </a:lnTo>
                  <a:lnTo>
                    <a:pt x="1661272" y="343633"/>
                  </a:lnTo>
                  <a:lnTo>
                    <a:pt x="1698593" y="314801"/>
                  </a:lnTo>
                  <a:lnTo>
                    <a:pt x="1727425" y="277480"/>
                  </a:lnTo>
                  <a:lnTo>
                    <a:pt x="1746013" y="233429"/>
                  </a:lnTo>
                  <a:lnTo>
                    <a:pt x="1752600" y="184403"/>
                  </a:lnTo>
                  <a:lnTo>
                    <a:pt x="1746013" y="135378"/>
                  </a:lnTo>
                  <a:lnTo>
                    <a:pt x="1727425" y="91327"/>
                  </a:lnTo>
                  <a:lnTo>
                    <a:pt x="1698593" y="54006"/>
                  </a:lnTo>
                  <a:lnTo>
                    <a:pt x="1661272" y="25174"/>
                  </a:lnTo>
                  <a:lnTo>
                    <a:pt x="1617221" y="6586"/>
                  </a:lnTo>
                  <a:lnTo>
                    <a:pt x="1568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50153" y="1036447"/>
            <a:ext cx="11150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90" b="1">
                <a:solidFill>
                  <a:srgbClr val="404040"/>
                </a:solidFill>
                <a:latin typeface="Noto Sans CJK HK"/>
                <a:cs typeface="Noto Sans CJK HK"/>
              </a:rPr>
              <a:t>E</a:t>
            </a:r>
            <a:r>
              <a:rPr dirty="0" sz="1600" spc="10" b="1">
                <a:solidFill>
                  <a:srgbClr val="404040"/>
                </a:solidFill>
                <a:latin typeface="Noto Sans CJK HK"/>
                <a:cs typeface="Noto Sans CJK HK"/>
              </a:rPr>
              <a:t>X</a:t>
            </a:r>
            <a:r>
              <a:rPr dirty="0" sz="1600" spc="5" b="1">
                <a:solidFill>
                  <a:srgbClr val="404040"/>
                </a:solidFill>
                <a:latin typeface="Noto Sans CJK HK"/>
                <a:cs typeface="Noto Sans CJK HK"/>
              </a:rPr>
              <a:t>CHANGE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9467" y="967739"/>
            <a:ext cx="6250305" cy="3851910"/>
            <a:chOff x="5649467" y="967739"/>
            <a:chExt cx="6250305" cy="3851910"/>
          </a:xfrm>
        </p:grpSpPr>
        <p:sp>
          <p:nvSpPr>
            <p:cNvPr id="12" name="object 12"/>
            <p:cNvSpPr/>
            <p:nvPr/>
          </p:nvSpPr>
          <p:spPr>
            <a:xfrm>
              <a:off x="5844539" y="3075432"/>
              <a:ext cx="524256" cy="52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49467" y="1868423"/>
              <a:ext cx="914399" cy="914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975603" y="2862072"/>
              <a:ext cx="251460" cy="144780"/>
            </a:xfrm>
            <a:custGeom>
              <a:avLst/>
              <a:gdLst/>
              <a:ahLst/>
              <a:cxnLst/>
              <a:rect l="l" t="t" r="r" b="b"/>
              <a:pathLst>
                <a:path w="251460" h="144780">
                  <a:moveTo>
                    <a:pt x="251460" y="0"/>
                  </a:moveTo>
                  <a:lnTo>
                    <a:pt x="0" y="0"/>
                  </a:lnTo>
                  <a:lnTo>
                    <a:pt x="125730" y="14477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675375" y="3892295"/>
              <a:ext cx="914400" cy="914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669025" y="3885945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463550" y="0"/>
                  </a:moveTo>
                  <a:lnTo>
                    <a:pt x="511048" y="2412"/>
                  </a:lnTo>
                  <a:lnTo>
                    <a:pt x="556895" y="9270"/>
                  </a:lnTo>
                  <a:lnTo>
                    <a:pt x="601599" y="20954"/>
                  </a:lnTo>
                  <a:lnTo>
                    <a:pt x="644271" y="36575"/>
                  </a:lnTo>
                  <a:lnTo>
                    <a:pt x="684529" y="55879"/>
                  </a:lnTo>
                  <a:lnTo>
                    <a:pt x="722629" y="79247"/>
                  </a:lnTo>
                  <a:lnTo>
                    <a:pt x="758444" y="105790"/>
                  </a:lnTo>
                  <a:lnTo>
                    <a:pt x="791463" y="136016"/>
                  </a:lnTo>
                  <a:lnTo>
                    <a:pt x="821309" y="168655"/>
                  </a:lnTo>
                  <a:lnTo>
                    <a:pt x="847851" y="204469"/>
                  </a:lnTo>
                  <a:lnTo>
                    <a:pt x="871220" y="242569"/>
                  </a:lnTo>
                  <a:lnTo>
                    <a:pt x="890904" y="283336"/>
                  </a:lnTo>
                  <a:lnTo>
                    <a:pt x="906145" y="325881"/>
                  </a:lnTo>
                  <a:lnTo>
                    <a:pt x="917828" y="370204"/>
                  </a:lnTo>
                  <a:lnTo>
                    <a:pt x="924687" y="416051"/>
                  </a:lnTo>
                  <a:lnTo>
                    <a:pt x="927100" y="463549"/>
                  </a:lnTo>
                  <a:lnTo>
                    <a:pt x="924687" y="511047"/>
                  </a:lnTo>
                  <a:lnTo>
                    <a:pt x="917828" y="556894"/>
                  </a:lnTo>
                  <a:lnTo>
                    <a:pt x="906145" y="601598"/>
                  </a:lnTo>
                  <a:lnTo>
                    <a:pt x="890904" y="644270"/>
                  </a:lnTo>
                  <a:lnTo>
                    <a:pt x="871220" y="684529"/>
                  </a:lnTo>
                  <a:lnTo>
                    <a:pt x="847851" y="722629"/>
                  </a:lnTo>
                  <a:lnTo>
                    <a:pt x="821309" y="758443"/>
                  </a:lnTo>
                  <a:lnTo>
                    <a:pt x="791463" y="791463"/>
                  </a:lnTo>
                  <a:lnTo>
                    <a:pt x="758444" y="821308"/>
                  </a:lnTo>
                  <a:lnTo>
                    <a:pt x="722629" y="847851"/>
                  </a:lnTo>
                  <a:lnTo>
                    <a:pt x="684529" y="871219"/>
                  </a:lnTo>
                  <a:lnTo>
                    <a:pt x="644271" y="890904"/>
                  </a:lnTo>
                  <a:lnTo>
                    <a:pt x="601599" y="906144"/>
                  </a:lnTo>
                  <a:lnTo>
                    <a:pt x="556895" y="917828"/>
                  </a:lnTo>
                  <a:lnTo>
                    <a:pt x="511048" y="924686"/>
                  </a:lnTo>
                  <a:lnTo>
                    <a:pt x="463550" y="927099"/>
                  </a:lnTo>
                  <a:lnTo>
                    <a:pt x="416051" y="924686"/>
                  </a:lnTo>
                  <a:lnTo>
                    <a:pt x="370204" y="917828"/>
                  </a:lnTo>
                  <a:lnTo>
                    <a:pt x="325882" y="906144"/>
                  </a:lnTo>
                  <a:lnTo>
                    <a:pt x="283337" y="890904"/>
                  </a:lnTo>
                  <a:lnTo>
                    <a:pt x="242570" y="871219"/>
                  </a:lnTo>
                  <a:lnTo>
                    <a:pt x="204470" y="847851"/>
                  </a:lnTo>
                  <a:lnTo>
                    <a:pt x="168656" y="821308"/>
                  </a:lnTo>
                  <a:lnTo>
                    <a:pt x="136016" y="791463"/>
                  </a:lnTo>
                  <a:lnTo>
                    <a:pt x="105790" y="758443"/>
                  </a:lnTo>
                  <a:lnTo>
                    <a:pt x="79248" y="722629"/>
                  </a:lnTo>
                  <a:lnTo>
                    <a:pt x="55879" y="684529"/>
                  </a:lnTo>
                  <a:lnTo>
                    <a:pt x="36575" y="644270"/>
                  </a:lnTo>
                  <a:lnTo>
                    <a:pt x="20954" y="601598"/>
                  </a:lnTo>
                  <a:lnTo>
                    <a:pt x="9271" y="556894"/>
                  </a:lnTo>
                  <a:lnTo>
                    <a:pt x="2412" y="511047"/>
                  </a:lnTo>
                  <a:lnTo>
                    <a:pt x="0" y="463549"/>
                  </a:lnTo>
                  <a:lnTo>
                    <a:pt x="2412" y="416051"/>
                  </a:lnTo>
                  <a:lnTo>
                    <a:pt x="9271" y="370204"/>
                  </a:lnTo>
                  <a:lnTo>
                    <a:pt x="20954" y="325881"/>
                  </a:lnTo>
                  <a:lnTo>
                    <a:pt x="36575" y="283336"/>
                  </a:lnTo>
                  <a:lnTo>
                    <a:pt x="55879" y="242696"/>
                  </a:lnTo>
                  <a:lnTo>
                    <a:pt x="79248" y="204469"/>
                  </a:lnTo>
                  <a:lnTo>
                    <a:pt x="105790" y="168528"/>
                  </a:lnTo>
                  <a:lnTo>
                    <a:pt x="136016" y="136016"/>
                  </a:lnTo>
                  <a:lnTo>
                    <a:pt x="168528" y="105790"/>
                  </a:lnTo>
                  <a:lnTo>
                    <a:pt x="204470" y="79247"/>
                  </a:lnTo>
                  <a:lnTo>
                    <a:pt x="242697" y="55879"/>
                  </a:lnTo>
                  <a:lnTo>
                    <a:pt x="283337" y="36575"/>
                  </a:lnTo>
                  <a:lnTo>
                    <a:pt x="325882" y="20954"/>
                  </a:lnTo>
                  <a:lnTo>
                    <a:pt x="370204" y="9270"/>
                  </a:lnTo>
                  <a:lnTo>
                    <a:pt x="416051" y="2412"/>
                  </a:lnTo>
                  <a:lnTo>
                    <a:pt x="463550" y="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80175" y="3672839"/>
              <a:ext cx="253365" cy="144780"/>
            </a:xfrm>
            <a:custGeom>
              <a:avLst/>
              <a:gdLst/>
              <a:ahLst/>
              <a:cxnLst/>
              <a:rect l="l" t="t" r="r" b="b"/>
              <a:pathLst>
                <a:path w="253364" h="144779">
                  <a:moveTo>
                    <a:pt x="126491" y="0"/>
                  </a:moveTo>
                  <a:lnTo>
                    <a:pt x="0" y="144780"/>
                  </a:lnTo>
                  <a:lnTo>
                    <a:pt x="252984" y="144780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346691" y="967739"/>
              <a:ext cx="2552700" cy="4709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372600" y="993647"/>
              <a:ext cx="2451100" cy="368935"/>
            </a:xfrm>
            <a:custGeom>
              <a:avLst/>
              <a:gdLst/>
              <a:ahLst/>
              <a:cxnLst/>
              <a:rect l="l" t="t" r="r" b="b"/>
              <a:pathLst>
                <a:path w="2451100" h="368934">
                  <a:moveTo>
                    <a:pt x="2266188" y="0"/>
                  </a:moveTo>
                  <a:lnTo>
                    <a:pt x="184403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7"/>
                  </a:lnTo>
                  <a:lnTo>
                    <a:pt x="2266188" y="368807"/>
                  </a:lnTo>
                  <a:lnTo>
                    <a:pt x="2315213" y="362221"/>
                  </a:lnTo>
                  <a:lnTo>
                    <a:pt x="2359264" y="343633"/>
                  </a:lnTo>
                  <a:lnTo>
                    <a:pt x="2396585" y="314801"/>
                  </a:lnTo>
                  <a:lnTo>
                    <a:pt x="2425417" y="277480"/>
                  </a:lnTo>
                  <a:lnTo>
                    <a:pt x="2444005" y="233429"/>
                  </a:lnTo>
                  <a:lnTo>
                    <a:pt x="2450592" y="184403"/>
                  </a:lnTo>
                  <a:lnTo>
                    <a:pt x="2444005" y="135378"/>
                  </a:lnTo>
                  <a:lnTo>
                    <a:pt x="2425417" y="91327"/>
                  </a:lnTo>
                  <a:lnTo>
                    <a:pt x="2396585" y="54006"/>
                  </a:lnTo>
                  <a:lnTo>
                    <a:pt x="2359264" y="25174"/>
                  </a:lnTo>
                  <a:lnTo>
                    <a:pt x="2315213" y="6586"/>
                  </a:lnTo>
                  <a:lnTo>
                    <a:pt x="2266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743194" y="1559813"/>
            <a:ext cx="7296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5" b="1">
                <a:latin typeface="Noto Sans CJK HK"/>
                <a:cs typeface="Noto Sans CJK HK"/>
              </a:rPr>
              <a:t>GPCo</a:t>
            </a:r>
            <a:r>
              <a:rPr dirty="0" sz="1600" spc="-30" b="1">
                <a:latin typeface="Noto Sans CJK HK"/>
                <a:cs typeface="Noto Sans CJK HK"/>
              </a:rPr>
              <a:t>i</a:t>
            </a:r>
            <a:r>
              <a:rPr dirty="0" sz="1600" spc="-55" b="1">
                <a:latin typeface="Noto Sans CJK HK"/>
                <a:cs typeface="Noto Sans CJK HK"/>
              </a:rPr>
              <a:t>n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52338" y="4911978"/>
            <a:ext cx="763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4" b="1">
                <a:latin typeface="Noto Sans CJK HK"/>
                <a:cs typeface="Noto Sans CJK HK"/>
              </a:rPr>
              <a:t>T</a:t>
            </a:r>
            <a:r>
              <a:rPr dirty="0" sz="1600" spc="-45" b="1">
                <a:latin typeface="Noto Sans CJK HK"/>
                <a:cs typeface="Noto Sans CJK HK"/>
              </a:rPr>
              <a:t>AL</a:t>
            </a:r>
            <a:r>
              <a:rPr dirty="0" sz="1600" spc="-45" b="1">
                <a:latin typeface="Noto Sans CJK HK"/>
                <a:cs typeface="Noto Sans CJK HK"/>
              </a:rPr>
              <a:t>E</a:t>
            </a:r>
            <a:r>
              <a:rPr dirty="0" sz="1600" b="1">
                <a:latin typeface="Noto Sans CJK HK"/>
                <a:cs typeface="Noto Sans CJK HK"/>
              </a:rPr>
              <a:t>NT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33109" y="5155722"/>
            <a:ext cx="602615" cy="756920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600" spc="-55" b="1">
                <a:latin typeface="Noto Sans CJK HK"/>
                <a:cs typeface="Noto Sans CJK HK"/>
              </a:rPr>
              <a:t>Ut</a:t>
            </a:r>
            <a:r>
              <a:rPr dirty="0" sz="1600" spc="-40" b="1">
                <a:latin typeface="Noto Sans CJK HK"/>
                <a:cs typeface="Noto Sans CJK HK"/>
              </a:rPr>
              <a:t>i</a:t>
            </a:r>
            <a:r>
              <a:rPr dirty="0" sz="1600" spc="-80" b="1">
                <a:latin typeface="Noto Sans CJK HK"/>
                <a:cs typeface="Noto Sans CJK HK"/>
              </a:rPr>
              <a:t>l</a:t>
            </a:r>
            <a:r>
              <a:rPr dirty="0" sz="1600" spc="-60" b="1">
                <a:latin typeface="Noto Sans CJK HK"/>
                <a:cs typeface="Noto Sans CJK HK"/>
              </a:rPr>
              <a:t>i</a:t>
            </a:r>
            <a:r>
              <a:rPr dirty="0" sz="1600" spc="-70" b="1">
                <a:latin typeface="Noto Sans CJK HK"/>
                <a:cs typeface="Noto Sans CJK HK"/>
              </a:rPr>
              <a:t>ty</a:t>
            </a:r>
            <a:endParaRPr sz="1600">
              <a:latin typeface="Noto Sans CJK HK"/>
              <a:cs typeface="Noto Sans CJK HK"/>
            </a:endParaRPr>
          </a:p>
          <a:p>
            <a:pPr marL="17145">
              <a:lnSpc>
                <a:spcPct val="100000"/>
              </a:lnSpc>
              <a:spcBef>
                <a:spcPts val="960"/>
              </a:spcBef>
            </a:pPr>
            <a:r>
              <a:rPr dirty="0" sz="1600" spc="-95" b="1">
                <a:latin typeface="Noto Sans CJK HK"/>
                <a:cs typeface="Noto Sans CJK HK"/>
              </a:rPr>
              <a:t>Token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44633" y="1039113"/>
            <a:ext cx="19088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5" b="1">
                <a:solidFill>
                  <a:srgbClr val="404040"/>
                </a:solidFill>
                <a:latin typeface="Noto Sans CJK HK"/>
                <a:cs typeface="Noto Sans CJK HK"/>
              </a:rPr>
              <a:t>TALENT</a:t>
            </a:r>
            <a:r>
              <a:rPr dirty="0" sz="1600" spc="17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600" spc="-35" b="1">
                <a:solidFill>
                  <a:srgbClr val="404040"/>
                </a:solidFill>
                <a:latin typeface="Noto Sans CJK HK"/>
                <a:cs typeface="Noto Sans CJK HK"/>
              </a:rPr>
              <a:t>PLATFORM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05968" y="1591055"/>
            <a:ext cx="2125980" cy="4724400"/>
            <a:chOff x="505968" y="1591055"/>
            <a:chExt cx="2125980" cy="4724400"/>
          </a:xfrm>
        </p:grpSpPr>
        <p:sp>
          <p:nvSpPr>
            <p:cNvPr id="25" name="object 25"/>
            <p:cNvSpPr/>
            <p:nvPr/>
          </p:nvSpPr>
          <p:spPr>
            <a:xfrm>
              <a:off x="505968" y="1591055"/>
              <a:ext cx="2125980" cy="4724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5968" y="3413760"/>
              <a:ext cx="2125980" cy="5334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5968" y="2575559"/>
              <a:ext cx="1504315" cy="381000"/>
            </a:xfrm>
            <a:custGeom>
              <a:avLst/>
              <a:gdLst/>
              <a:ahLst/>
              <a:cxnLst/>
              <a:rect l="l" t="t" r="r" b="b"/>
              <a:pathLst>
                <a:path w="1504314" h="381000">
                  <a:moveTo>
                    <a:pt x="1504188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504188" y="381000"/>
                  </a:lnTo>
                  <a:lnTo>
                    <a:pt x="150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997711" y="2635758"/>
            <a:ext cx="666115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solidFill>
                  <a:srgbClr val="404040"/>
                </a:solidFill>
                <a:latin typeface="Noto Sans CJK HK"/>
                <a:cs typeface="Noto Sans CJK HK"/>
              </a:rPr>
              <a:t>TAT</a:t>
            </a:r>
            <a:r>
              <a:rPr dirty="0" sz="1050" spc="90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800" spc="-50">
                <a:solidFill>
                  <a:srgbClr val="404040"/>
                </a:solidFill>
                <a:latin typeface="BM DoHyeon"/>
                <a:cs typeface="BM DoHyeon"/>
              </a:rPr>
              <a:t>(Talent)</a:t>
            </a:r>
            <a:endParaRPr sz="800">
              <a:latin typeface="BM DoHyeon"/>
              <a:cs typeface="BM DoHyeon"/>
            </a:endParaRPr>
          </a:p>
          <a:p>
            <a:pPr marL="12700">
              <a:lnSpc>
                <a:spcPct val="100000"/>
              </a:lnSpc>
            </a:pPr>
            <a:r>
              <a:rPr dirty="0" sz="700" spc="-100">
                <a:solidFill>
                  <a:srgbClr val="404040"/>
                </a:solidFill>
                <a:latin typeface="BM DoHyeon"/>
                <a:cs typeface="BM DoHyeon"/>
              </a:rPr>
              <a:t>0</a:t>
            </a:r>
            <a:r>
              <a:rPr dirty="0" sz="700" spc="15">
                <a:solidFill>
                  <a:srgbClr val="404040"/>
                </a:solidFill>
                <a:latin typeface="BM DoHyeon"/>
                <a:cs typeface="BM DoHyeon"/>
              </a:rPr>
              <a:t> </a:t>
            </a:r>
            <a:r>
              <a:rPr dirty="0" sz="700" spc="-55">
                <a:solidFill>
                  <a:srgbClr val="404040"/>
                </a:solidFill>
                <a:latin typeface="BM DoHyeon"/>
                <a:cs typeface="BM DoHyeon"/>
              </a:rPr>
              <a:t>TAT</a:t>
            </a:r>
            <a:endParaRPr sz="700">
              <a:latin typeface="BM DoHyeon"/>
              <a:cs typeface="BM DoHyeo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7200" y="1524000"/>
            <a:ext cx="2247900" cy="4876800"/>
            <a:chOff x="457200" y="1524000"/>
            <a:chExt cx="2247900" cy="4876800"/>
          </a:xfrm>
        </p:grpSpPr>
        <p:sp>
          <p:nvSpPr>
            <p:cNvPr id="30" name="object 30"/>
            <p:cNvSpPr/>
            <p:nvPr/>
          </p:nvSpPr>
          <p:spPr>
            <a:xfrm>
              <a:off x="623315" y="2654808"/>
              <a:ext cx="251459" cy="2529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16940" y="2648458"/>
              <a:ext cx="264795" cy="266065"/>
            </a:xfrm>
            <a:custGeom>
              <a:avLst/>
              <a:gdLst/>
              <a:ahLst/>
              <a:cxnLst/>
              <a:rect l="l" t="t" r="r" b="b"/>
              <a:pathLst>
                <a:path w="264794" h="266064">
                  <a:moveTo>
                    <a:pt x="132181" y="0"/>
                  </a:moveTo>
                  <a:lnTo>
                    <a:pt x="183540" y="10413"/>
                  </a:lnTo>
                  <a:lnTo>
                    <a:pt x="225590" y="39115"/>
                  </a:lnTo>
                  <a:lnTo>
                    <a:pt x="253949" y="81279"/>
                  </a:lnTo>
                  <a:lnTo>
                    <a:pt x="264375" y="132968"/>
                  </a:lnTo>
                  <a:lnTo>
                    <a:pt x="261873" y="159638"/>
                  </a:lnTo>
                  <a:lnTo>
                    <a:pt x="241871" y="207137"/>
                  </a:lnTo>
                  <a:lnTo>
                    <a:pt x="205994" y="242950"/>
                  </a:lnTo>
                  <a:lnTo>
                    <a:pt x="158864" y="263397"/>
                  </a:lnTo>
                  <a:lnTo>
                    <a:pt x="132181" y="265938"/>
                  </a:lnTo>
                  <a:lnTo>
                    <a:pt x="105498" y="263397"/>
                  </a:lnTo>
                  <a:lnTo>
                    <a:pt x="58369" y="242950"/>
                  </a:lnTo>
                  <a:lnTo>
                    <a:pt x="22491" y="207137"/>
                  </a:lnTo>
                  <a:lnTo>
                    <a:pt x="2501" y="159638"/>
                  </a:lnTo>
                  <a:lnTo>
                    <a:pt x="0" y="132841"/>
                  </a:lnTo>
                  <a:lnTo>
                    <a:pt x="2501" y="106299"/>
                  </a:lnTo>
                  <a:lnTo>
                    <a:pt x="22517" y="58800"/>
                  </a:lnTo>
                  <a:lnTo>
                    <a:pt x="58343" y="22859"/>
                  </a:lnTo>
                  <a:lnTo>
                    <a:pt x="105498" y="2412"/>
                  </a:lnTo>
                  <a:lnTo>
                    <a:pt x="132181" y="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57200" y="1524000"/>
              <a:ext cx="2247900" cy="4876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52271" y="1642871"/>
              <a:ext cx="533400" cy="88900"/>
            </a:xfrm>
            <a:custGeom>
              <a:avLst/>
              <a:gdLst/>
              <a:ahLst/>
              <a:cxnLst/>
              <a:rect l="l" t="t" r="r" b="b"/>
              <a:pathLst>
                <a:path w="533400" h="88900">
                  <a:moveTo>
                    <a:pt x="533400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533400" y="88391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52271" y="5301996"/>
              <a:ext cx="1836420" cy="350520"/>
            </a:xfrm>
            <a:custGeom>
              <a:avLst/>
              <a:gdLst/>
              <a:ahLst/>
              <a:cxnLst/>
              <a:rect l="l" t="t" r="r" b="b"/>
              <a:pathLst>
                <a:path w="1836420" h="350520">
                  <a:moveTo>
                    <a:pt x="1836419" y="0"/>
                  </a:moveTo>
                  <a:lnTo>
                    <a:pt x="0" y="0"/>
                  </a:lnTo>
                  <a:lnTo>
                    <a:pt x="0" y="350519"/>
                  </a:lnTo>
                  <a:lnTo>
                    <a:pt x="1836419" y="350519"/>
                  </a:lnTo>
                  <a:lnTo>
                    <a:pt x="183641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77240" y="5300471"/>
              <a:ext cx="1599437" cy="40156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652272" y="5301996"/>
            <a:ext cx="1836420" cy="35052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37490">
              <a:lnSpc>
                <a:spcPct val="100000"/>
              </a:lnSpc>
              <a:spcBef>
                <a:spcPts val="450"/>
              </a:spcBef>
            </a:pPr>
            <a:r>
              <a:rPr dirty="0" sz="1400" spc="-80" b="1">
                <a:solidFill>
                  <a:srgbClr val="FFFF00"/>
                </a:solidFill>
                <a:latin typeface="Noto Sans CJK HK"/>
                <a:cs typeface="Noto Sans CJK HK"/>
              </a:rPr>
              <a:t>Token</a:t>
            </a:r>
            <a:r>
              <a:rPr dirty="0" sz="1400" spc="140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400" spc="-50" b="1">
                <a:solidFill>
                  <a:srgbClr val="FFFF00"/>
                </a:solidFill>
                <a:latin typeface="Noto Sans CJK HK"/>
                <a:cs typeface="Noto Sans CJK HK"/>
              </a:rPr>
              <a:t>Exchange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94030" y="1137666"/>
            <a:ext cx="8879205" cy="4378325"/>
            <a:chOff x="494030" y="1137666"/>
            <a:chExt cx="8879205" cy="4378325"/>
          </a:xfrm>
        </p:grpSpPr>
        <p:sp>
          <p:nvSpPr>
            <p:cNvPr id="38" name="object 38"/>
            <p:cNvSpPr/>
            <p:nvPr/>
          </p:nvSpPr>
          <p:spPr>
            <a:xfrm>
              <a:off x="506730" y="2119122"/>
              <a:ext cx="1225550" cy="890269"/>
            </a:xfrm>
            <a:custGeom>
              <a:avLst/>
              <a:gdLst/>
              <a:ahLst/>
              <a:cxnLst/>
              <a:rect l="l" t="t" r="r" b="b"/>
              <a:pathLst>
                <a:path w="1225550" h="890269">
                  <a:moveTo>
                    <a:pt x="0" y="890015"/>
                  </a:moveTo>
                  <a:lnTo>
                    <a:pt x="1225295" y="890015"/>
                  </a:lnTo>
                  <a:lnTo>
                    <a:pt x="1225295" y="0"/>
                  </a:lnTo>
                  <a:lnTo>
                    <a:pt x="0" y="0"/>
                  </a:lnTo>
                  <a:lnTo>
                    <a:pt x="0" y="890015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32382" y="2526030"/>
              <a:ext cx="690880" cy="2789555"/>
            </a:xfrm>
            <a:custGeom>
              <a:avLst/>
              <a:gdLst/>
              <a:ahLst/>
              <a:cxnLst/>
              <a:rect l="l" t="t" r="r" b="b"/>
              <a:pathLst>
                <a:path w="690880" h="2789554">
                  <a:moveTo>
                    <a:pt x="28575" y="2712847"/>
                  </a:moveTo>
                  <a:lnTo>
                    <a:pt x="0" y="2712847"/>
                  </a:lnTo>
                  <a:lnTo>
                    <a:pt x="38100" y="2789047"/>
                  </a:lnTo>
                  <a:lnTo>
                    <a:pt x="69850" y="2725547"/>
                  </a:lnTo>
                  <a:lnTo>
                    <a:pt x="28575" y="2725547"/>
                  </a:lnTo>
                  <a:lnTo>
                    <a:pt x="28575" y="2712847"/>
                  </a:lnTo>
                  <a:close/>
                </a:path>
                <a:path w="690880" h="2789554">
                  <a:moveTo>
                    <a:pt x="671322" y="1626616"/>
                  </a:moveTo>
                  <a:lnTo>
                    <a:pt x="28575" y="1626616"/>
                  </a:lnTo>
                  <a:lnTo>
                    <a:pt x="28575" y="2725547"/>
                  </a:lnTo>
                  <a:lnTo>
                    <a:pt x="47625" y="2725547"/>
                  </a:lnTo>
                  <a:lnTo>
                    <a:pt x="47625" y="1645666"/>
                  </a:lnTo>
                  <a:lnTo>
                    <a:pt x="38099" y="1645666"/>
                  </a:lnTo>
                  <a:lnTo>
                    <a:pt x="47625" y="1636141"/>
                  </a:lnTo>
                  <a:lnTo>
                    <a:pt x="671322" y="1636141"/>
                  </a:lnTo>
                  <a:lnTo>
                    <a:pt x="671322" y="1626616"/>
                  </a:lnTo>
                  <a:close/>
                </a:path>
                <a:path w="690880" h="2789554">
                  <a:moveTo>
                    <a:pt x="76200" y="2712847"/>
                  </a:moveTo>
                  <a:lnTo>
                    <a:pt x="47625" y="2712847"/>
                  </a:lnTo>
                  <a:lnTo>
                    <a:pt x="47625" y="2725547"/>
                  </a:lnTo>
                  <a:lnTo>
                    <a:pt x="69850" y="2725547"/>
                  </a:lnTo>
                  <a:lnTo>
                    <a:pt x="76200" y="2712847"/>
                  </a:lnTo>
                  <a:close/>
                </a:path>
                <a:path w="690880" h="2789554">
                  <a:moveTo>
                    <a:pt x="47625" y="1636141"/>
                  </a:moveTo>
                  <a:lnTo>
                    <a:pt x="38099" y="1645666"/>
                  </a:lnTo>
                  <a:lnTo>
                    <a:pt x="47625" y="1645666"/>
                  </a:lnTo>
                  <a:lnTo>
                    <a:pt x="47625" y="1636141"/>
                  </a:lnTo>
                  <a:close/>
                </a:path>
                <a:path w="690880" h="2789554">
                  <a:moveTo>
                    <a:pt x="690372" y="1626616"/>
                  </a:moveTo>
                  <a:lnTo>
                    <a:pt x="680847" y="1626616"/>
                  </a:lnTo>
                  <a:lnTo>
                    <a:pt x="671322" y="1636141"/>
                  </a:lnTo>
                  <a:lnTo>
                    <a:pt x="47625" y="1636141"/>
                  </a:lnTo>
                  <a:lnTo>
                    <a:pt x="47625" y="1645666"/>
                  </a:lnTo>
                  <a:lnTo>
                    <a:pt x="690372" y="1645666"/>
                  </a:lnTo>
                  <a:lnTo>
                    <a:pt x="690372" y="1626616"/>
                  </a:lnTo>
                  <a:close/>
                </a:path>
                <a:path w="690880" h="2789554">
                  <a:moveTo>
                    <a:pt x="671322" y="38100"/>
                  </a:moveTo>
                  <a:lnTo>
                    <a:pt x="671322" y="1636141"/>
                  </a:lnTo>
                  <a:lnTo>
                    <a:pt x="680847" y="1626616"/>
                  </a:lnTo>
                  <a:lnTo>
                    <a:pt x="690372" y="1626616"/>
                  </a:lnTo>
                  <a:lnTo>
                    <a:pt x="690372" y="47625"/>
                  </a:lnTo>
                  <a:lnTo>
                    <a:pt x="680847" y="47625"/>
                  </a:lnTo>
                  <a:lnTo>
                    <a:pt x="671322" y="38100"/>
                  </a:lnTo>
                  <a:close/>
                </a:path>
                <a:path w="690880" h="2789554">
                  <a:moveTo>
                    <a:pt x="275970" y="0"/>
                  </a:moveTo>
                  <a:lnTo>
                    <a:pt x="199770" y="38100"/>
                  </a:lnTo>
                  <a:lnTo>
                    <a:pt x="275970" y="76200"/>
                  </a:lnTo>
                  <a:lnTo>
                    <a:pt x="275970" y="47625"/>
                  </a:lnTo>
                  <a:lnTo>
                    <a:pt x="263270" y="47625"/>
                  </a:lnTo>
                  <a:lnTo>
                    <a:pt x="263270" y="28575"/>
                  </a:lnTo>
                  <a:lnTo>
                    <a:pt x="275970" y="28575"/>
                  </a:lnTo>
                  <a:lnTo>
                    <a:pt x="275970" y="0"/>
                  </a:lnTo>
                  <a:close/>
                </a:path>
                <a:path w="690880" h="2789554">
                  <a:moveTo>
                    <a:pt x="275970" y="28575"/>
                  </a:moveTo>
                  <a:lnTo>
                    <a:pt x="263270" y="28575"/>
                  </a:lnTo>
                  <a:lnTo>
                    <a:pt x="263270" y="47625"/>
                  </a:lnTo>
                  <a:lnTo>
                    <a:pt x="275970" y="47625"/>
                  </a:lnTo>
                  <a:lnTo>
                    <a:pt x="275970" y="28575"/>
                  </a:lnTo>
                  <a:close/>
                </a:path>
                <a:path w="690880" h="2789554">
                  <a:moveTo>
                    <a:pt x="690372" y="28575"/>
                  </a:moveTo>
                  <a:lnTo>
                    <a:pt x="275970" y="28575"/>
                  </a:lnTo>
                  <a:lnTo>
                    <a:pt x="275970" y="47625"/>
                  </a:lnTo>
                  <a:lnTo>
                    <a:pt x="671322" y="47625"/>
                  </a:lnTo>
                  <a:lnTo>
                    <a:pt x="671322" y="38100"/>
                  </a:lnTo>
                  <a:lnTo>
                    <a:pt x="690372" y="38100"/>
                  </a:lnTo>
                  <a:lnTo>
                    <a:pt x="690372" y="28575"/>
                  </a:lnTo>
                  <a:close/>
                </a:path>
                <a:path w="690880" h="2789554">
                  <a:moveTo>
                    <a:pt x="690372" y="38100"/>
                  </a:moveTo>
                  <a:lnTo>
                    <a:pt x="671322" y="38100"/>
                  </a:lnTo>
                  <a:lnTo>
                    <a:pt x="680847" y="47625"/>
                  </a:lnTo>
                  <a:lnTo>
                    <a:pt x="690372" y="47625"/>
                  </a:lnTo>
                  <a:lnTo>
                    <a:pt x="690372" y="381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489454" y="1137665"/>
              <a:ext cx="6883400" cy="4378325"/>
            </a:xfrm>
            <a:custGeom>
              <a:avLst/>
              <a:gdLst/>
              <a:ahLst/>
              <a:cxnLst/>
              <a:rect l="l" t="t" r="r" b="b"/>
              <a:pathLst>
                <a:path w="6883400" h="4378325">
                  <a:moveTo>
                    <a:pt x="2742692" y="38100"/>
                  </a:moveTo>
                  <a:lnTo>
                    <a:pt x="2723642" y="28575"/>
                  </a:lnTo>
                  <a:lnTo>
                    <a:pt x="2666492" y="0"/>
                  </a:lnTo>
                  <a:lnTo>
                    <a:pt x="2666492" y="28575"/>
                  </a:lnTo>
                  <a:lnTo>
                    <a:pt x="1361821" y="28575"/>
                  </a:lnTo>
                  <a:lnTo>
                    <a:pt x="1361821" y="4330573"/>
                  </a:lnTo>
                  <a:lnTo>
                    <a:pt x="76200" y="4330573"/>
                  </a:lnTo>
                  <a:lnTo>
                    <a:pt x="76200" y="4301998"/>
                  </a:lnTo>
                  <a:lnTo>
                    <a:pt x="0" y="4340098"/>
                  </a:lnTo>
                  <a:lnTo>
                    <a:pt x="76200" y="4378198"/>
                  </a:lnTo>
                  <a:lnTo>
                    <a:pt x="76200" y="4349623"/>
                  </a:lnTo>
                  <a:lnTo>
                    <a:pt x="1380871" y="4349623"/>
                  </a:lnTo>
                  <a:lnTo>
                    <a:pt x="1380871" y="4340098"/>
                  </a:lnTo>
                  <a:lnTo>
                    <a:pt x="1380871" y="4330573"/>
                  </a:lnTo>
                  <a:lnTo>
                    <a:pt x="1380871" y="47625"/>
                  </a:lnTo>
                  <a:lnTo>
                    <a:pt x="2666492" y="47625"/>
                  </a:lnTo>
                  <a:lnTo>
                    <a:pt x="2666492" y="76200"/>
                  </a:lnTo>
                  <a:lnTo>
                    <a:pt x="2723642" y="47625"/>
                  </a:lnTo>
                  <a:lnTo>
                    <a:pt x="2742692" y="38100"/>
                  </a:lnTo>
                  <a:close/>
                </a:path>
                <a:path w="6883400" h="4378325">
                  <a:moveTo>
                    <a:pt x="6883400" y="41148"/>
                  </a:moveTo>
                  <a:lnTo>
                    <a:pt x="6864350" y="31623"/>
                  </a:lnTo>
                  <a:lnTo>
                    <a:pt x="6807200" y="3048"/>
                  </a:lnTo>
                  <a:lnTo>
                    <a:pt x="6807200" y="31623"/>
                  </a:lnTo>
                  <a:lnTo>
                    <a:pt x="5482717" y="31623"/>
                  </a:lnTo>
                  <a:lnTo>
                    <a:pt x="5482717" y="3202305"/>
                  </a:lnTo>
                  <a:lnTo>
                    <a:pt x="4177284" y="3202305"/>
                  </a:lnTo>
                  <a:lnTo>
                    <a:pt x="4177284" y="3173730"/>
                  </a:lnTo>
                  <a:lnTo>
                    <a:pt x="4101084" y="3211830"/>
                  </a:lnTo>
                  <a:lnTo>
                    <a:pt x="4177284" y="3249930"/>
                  </a:lnTo>
                  <a:lnTo>
                    <a:pt x="4177284" y="3221355"/>
                  </a:lnTo>
                  <a:lnTo>
                    <a:pt x="5501767" y="3221355"/>
                  </a:lnTo>
                  <a:lnTo>
                    <a:pt x="5501767" y="3211830"/>
                  </a:lnTo>
                  <a:lnTo>
                    <a:pt x="5501767" y="3202305"/>
                  </a:lnTo>
                  <a:lnTo>
                    <a:pt x="5501767" y="50685"/>
                  </a:lnTo>
                  <a:lnTo>
                    <a:pt x="6807200" y="50685"/>
                  </a:lnTo>
                  <a:lnTo>
                    <a:pt x="6807200" y="79248"/>
                  </a:lnTo>
                  <a:lnTo>
                    <a:pt x="6864337" y="50685"/>
                  </a:lnTo>
                  <a:lnTo>
                    <a:pt x="6883400" y="4114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65860" y="1783080"/>
              <a:ext cx="821690" cy="273050"/>
            </a:xfrm>
            <a:custGeom>
              <a:avLst/>
              <a:gdLst/>
              <a:ahLst/>
              <a:cxnLst/>
              <a:rect l="l" t="t" r="r" b="b"/>
              <a:pathLst>
                <a:path w="821689" h="273050">
                  <a:moveTo>
                    <a:pt x="821436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821436" y="272796"/>
                  </a:lnTo>
                  <a:lnTo>
                    <a:pt x="821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4072890" y="6170167"/>
            <a:ext cx="40703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3234" marR="5080" indent="-471170">
              <a:lnSpc>
                <a:spcPct val="100000"/>
              </a:lnSpc>
              <a:spcBef>
                <a:spcPts val="100"/>
              </a:spcBef>
            </a:pPr>
            <a:r>
              <a:rPr dirty="0" sz="1400" spc="-280" b="1">
                <a:latin typeface="Noto Sans CJK HK"/>
                <a:cs typeface="Noto Sans CJK HK"/>
              </a:rPr>
              <a:t>※ </a:t>
            </a:r>
            <a:r>
              <a:rPr dirty="0" sz="1400" spc="-80" b="1">
                <a:latin typeface="Noto Sans CJK HK"/>
                <a:cs typeface="Noto Sans CJK HK"/>
              </a:rPr>
              <a:t>Token </a:t>
            </a:r>
            <a:r>
              <a:rPr dirty="0" sz="1400" spc="-45" b="1">
                <a:latin typeface="Noto Sans CJK HK"/>
                <a:cs typeface="Noto Sans CJK HK"/>
              </a:rPr>
              <a:t>exchange is </a:t>
            </a:r>
            <a:r>
              <a:rPr dirty="0" sz="1400" spc="-35" b="1">
                <a:latin typeface="Noto Sans CJK HK"/>
                <a:cs typeface="Noto Sans CJK HK"/>
              </a:rPr>
              <a:t>GPCoin </a:t>
            </a:r>
            <a:r>
              <a:rPr dirty="0" sz="1400" spc="-50" b="1">
                <a:latin typeface="Noto Sans CJK HK"/>
                <a:cs typeface="Noto Sans CJK HK"/>
              </a:rPr>
              <a:t>and </a:t>
            </a:r>
            <a:r>
              <a:rPr dirty="0" sz="1400" spc="-85" b="1">
                <a:latin typeface="Noto Sans CJK HK"/>
                <a:cs typeface="Noto Sans CJK HK"/>
              </a:rPr>
              <a:t>TAT </a:t>
            </a:r>
            <a:r>
              <a:rPr dirty="0" sz="1400" spc="-45" b="1">
                <a:latin typeface="Noto Sans CJK HK"/>
                <a:cs typeface="Noto Sans CJK HK"/>
              </a:rPr>
              <a:t>exchange  </a:t>
            </a:r>
            <a:r>
              <a:rPr dirty="0" sz="1400" spc="-55" b="1">
                <a:latin typeface="Noto Sans CJK HK"/>
                <a:cs typeface="Noto Sans CJK HK"/>
              </a:rPr>
              <a:t>rate transaction </a:t>
            </a:r>
            <a:r>
              <a:rPr dirty="0" sz="1400" spc="-55" b="1">
                <a:solidFill>
                  <a:srgbClr val="C00000"/>
                </a:solidFill>
                <a:latin typeface="Noto Sans CJK HK"/>
                <a:cs typeface="Noto Sans CJK HK"/>
              </a:rPr>
              <a:t>(market</a:t>
            </a:r>
            <a:r>
              <a:rPr dirty="0" sz="1400" spc="30" b="1">
                <a:solidFill>
                  <a:srgbClr val="C00000"/>
                </a:solidFill>
                <a:latin typeface="Noto Sans CJK HK"/>
                <a:cs typeface="Noto Sans CJK HK"/>
              </a:rPr>
              <a:t> </a:t>
            </a:r>
            <a:r>
              <a:rPr dirty="0" sz="1400" spc="-45" b="1">
                <a:solidFill>
                  <a:srgbClr val="C00000"/>
                </a:solidFill>
                <a:latin typeface="Noto Sans CJK HK"/>
                <a:cs typeface="Noto Sans CJK HK"/>
              </a:rPr>
              <a:t>fluctuation)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4722" y="1837689"/>
            <a:ext cx="112649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30" b="1">
                <a:solidFill>
                  <a:srgbClr val="585858"/>
                </a:solidFill>
                <a:latin typeface="Noto Sans CJK HK"/>
                <a:cs typeface="Noto Sans CJK HK"/>
              </a:rPr>
              <a:t>GP </a:t>
            </a:r>
            <a:r>
              <a:rPr dirty="0" sz="1100" spc="-20" b="1">
                <a:solidFill>
                  <a:srgbClr val="585858"/>
                </a:solidFill>
                <a:latin typeface="Noto Sans CJK HK"/>
                <a:cs typeface="Noto Sans CJK HK"/>
              </a:rPr>
              <a:t>WALLET</a:t>
            </a:r>
            <a:r>
              <a:rPr dirty="0" sz="1100" spc="5" b="1">
                <a:solidFill>
                  <a:srgbClr val="585858"/>
                </a:solidFill>
                <a:latin typeface="Noto Sans CJK HK"/>
                <a:cs typeface="Noto Sans CJK HK"/>
              </a:rPr>
              <a:t> </a:t>
            </a:r>
            <a:r>
              <a:rPr dirty="0" sz="1100" spc="-55" b="1">
                <a:solidFill>
                  <a:srgbClr val="585858"/>
                </a:solidFill>
                <a:latin typeface="Noto Sans CJK HK"/>
                <a:cs typeface="Noto Sans CJK HK"/>
              </a:rPr>
              <a:t>LIST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538716" y="1568196"/>
            <a:ext cx="2123440" cy="4718685"/>
            <a:chOff x="9538716" y="1568196"/>
            <a:chExt cx="2123440" cy="4718685"/>
          </a:xfrm>
        </p:grpSpPr>
        <p:sp>
          <p:nvSpPr>
            <p:cNvPr id="45" name="object 45"/>
            <p:cNvSpPr/>
            <p:nvPr/>
          </p:nvSpPr>
          <p:spPr>
            <a:xfrm>
              <a:off x="9538716" y="1568196"/>
              <a:ext cx="2122931" cy="47183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663684" y="1574292"/>
              <a:ext cx="567055" cy="167640"/>
            </a:xfrm>
            <a:custGeom>
              <a:avLst/>
              <a:gdLst/>
              <a:ahLst/>
              <a:cxnLst/>
              <a:rect l="l" t="t" r="r" b="b"/>
              <a:pathLst>
                <a:path w="567054" h="167639">
                  <a:moveTo>
                    <a:pt x="566927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566927" y="167639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9627234" y="1719198"/>
            <a:ext cx="1943735" cy="449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95"/>
              </a:spcBef>
            </a:pPr>
            <a:r>
              <a:rPr dirty="0" sz="1600" spc="45" b="1">
                <a:latin typeface="Trebuchet MS"/>
                <a:cs typeface="Trebuchet MS"/>
              </a:rPr>
              <a:t>TALENT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dirty="0" sz="600" spc="-10" b="1">
                <a:latin typeface="Noto Sans CJK HK"/>
                <a:cs typeface="Noto Sans CJK HK"/>
              </a:rPr>
              <a:t>CATEGORY </a:t>
            </a:r>
            <a:r>
              <a:rPr dirty="0" sz="600" spc="20">
                <a:latin typeface="BM DoHyeon"/>
                <a:cs typeface="BM DoHyeon"/>
              </a:rPr>
              <a:t>ㅣ </a:t>
            </a:r>
            <a:r>
              <a:rPr dirty="0" sz="600" spc="-15" b="1">
                <a:latin typeface="Noto Sans CJK HK"/>
                <a:cs typeface="Noto Sans CJK HK"/>
              </a:rPr>
              <a:t>PRODUCT </a:t>
            </a:r>
            <a:r>
              <a:rPr dirty="0" sz="600" spc="20">
                <a:latin typeface="BM DoHyeon"/>
                <a:cs typeface="BM DoHyeon"/>
              </a:rPr>
              <a:t>ㅣ </a:t>
            </a:r>
            <a:r>
              <a:rPr dirty="0" sz="600" spc="-20" b="1">
                <a:latin typeface="Noto Sans CJK HK"/>
                <a:cs typeface="Noto Sans CJK HK"/>
              </a:rPr>
              <a:t>CLASS </a:t>
            </a:r>
            <a:r>
              <a:rPr dirty="0" sz="600" spc="20">
                <a:latin typeface="BM DoHyeon"/>
                <a:cs typeface="BM DoHyeon"/>
              </a:rPr>
              <a:t>ㅣ</a:t>
            </a:r>
            <a:r>
              <a:rPr dirty="0" sz="600" spc="-45">
                <a:latin typeface="BM DoHyeon"/>
                <a:cs typeface="BM DoHyeon"/>
              </a:rPr>
              <a:t> </a:t>
            </a:r>
            <a:r>
              <a:rPr dirty="0" sz="600" spc="-10" b="1">
                <a:latin typeface="Noto Sans CJK HK"/>
                <a:cs typeface="Noto Sans CJK HK"/>
              </a:rPr>
              <a:t>CONTENTS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674732" y="2963671"/>
            <a:ext cx="45021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 b="1">
                <a:latin typeface="Noto Sans CJK HK"/>
                <a:cs typeface="Noto Sans CJK HK"/>
              </a:rPr>
              <a:t>FRESHENER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410825" y="2963671"/>
            <a:ext cx="37973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5" b="1">
                <a:latin typeface="Noto Sans CJK HK"/>
                <a:cs typeface="Noto Sans CJK HK"/>
              </a:rPr>
              <a:t>INTERIOR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182857" y="2963671"/>
            <a:ext cx="2508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5" b="1">
                <a:latin typeface="Noto Sans CJK HK"/>
                <a:cs typeface="Noto Sans CJK HK"/>
              </a:rPr>
              <a:t>P</a:t>
            </a:r>
            <a:r>
              <a:rPr dirty="0" sz="600" spc="-40" b="1">
                <a:latin typeface="Noto Sans CJK HK"/>
                <a:cs typeface="Noto Sans CJK HK"/>
              </a:rPr>
              <a:t>L</a:t>
            </a:r>
            <a:r>
              <a:rPr dirty="0" sz="600" spc="30" b="1">
                <a:latin typeface="Noto Sans CJK HK"/>
                <a:cs typeface="Noto Sans CJK HK"/>
              </a:rPr>
              <a:t>A</a:t>
            </a:r>
            <a:r>
              <a:rPr dirty="0" sz="600" spc="-35" b="1">
                <a:latin typeface="Noto Sans CJK HK"/>
                <a:cs typeface="Noto Sans CJK HK"/>
              </a:rPr>
              <a:t>T</a:t>
            </a:r>
            <a:r>
              <a:rPr dirty="0" sz="600" spc="-50" b="1">
                <a:latin typeface="Noto Sans CJK HK"/>
                <a:cs typeface="Noto Sans CJK HK"/>
              </a:rPr>
              <a:t>E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701276" y="3863720"/>
            <a:ext cx="35179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 b="1">
                <a:latin typeface="Noto Sans CJK HK"/>
                <a:cs typeface="Noto Sans CJK HK"/>
              </a:rPr>
              <a:t>K</a:t>
            </a:r>
            <a:r>
              <a:rPr dirty="0" sz="600" spc="-10" b="1">
                <a:latin typeface="Noto Sans CJK HK"/>
                <a:cs typeface="Noto Sans CJK HK"/>
              </a:rPr>
              <a:t>I</a:t>
            </a:r>
            <a:r>
              <a:rPr dirty="0" sz="600" spc="-35" b="1">
                <a:latin typeface="Noto Sans CJK HK"/>
                <a:cs typeface="Noto Sans CJK HK"/>
              </a:rPr>
              <a:t>T</a:t>
            </a:r>
            <a:r>
              <a:rPr dirty="0" sz="600" spc="-5" b="1">
                <a:latin typeface="Noto Sans CJK HK"/>
                <a:cs typeface="Noto Sans CJK HK"/>
              </a:rPr>
              <a:t>C</a:t>
            </a:r>
            <a:r>
              <a:rPr dirty="0" sz="600" spc="-15" b="1">
                <a:latin typeface="Noto Sans CJK HK"/>
                <a:cs typeface="Noto Sans CJK HK"/>
              </a:rPr>
              <a:t>H</a:t>
            </a:r>
            <a:r>
              <a:rPr dirty="0" sz="600" spc="-10" b="1">
                <a:latin typeface="Noto Sans CJK HK"/>
                <a:cs typeface="Noto Sans CJK HK"/>
              </a:rPr>
              <a:t>EN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368153" y="3863720"/>
            <a:ext cx="448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 b="1">
                <a:latin typeface="Noto Sans CJK HK"/>
                <a:cs typeface="Noto Sans CJK HK"/>
              </a:rPr>
              <a:t>FURNITURE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204193" y="3863720"/>
            <a:ext cx="20891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latin typeface="Noto Sans CJK HK"/>
                <a:cs typeface="Noto Sans CJK HK"/>
              </a:rPr>
              <a:t>I</a:t>
            </a:r>
            <a:r>
              <a:rPr dirty="0" sz="600" spc="-35" b="1">
                <a:latin typeface="Noto Sans CJK HK"/>
                <a:cs typeface="Noto Sans CJK HK"/>
              </a:rPr>
              <a:t>T</a:t>
            </a:r>
            <a:r>
              <a:rPr dirty="0" sz="600" spc="10" b="1">
                <a:latin typeface="Noto Sans CJK HK"/>
                <a:cs typeface="Noto Sans CJK HK"/>
              </a:rPr>
              <a:t>EM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794493" y="4668392"/>
            <a:ext cx="15811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5" b="1">
                <a:latin typeface="Noto Sans CJK HK"/>
                <a:cs typeface="Noto Sans CJK HK"/>
              </a:rPr>
              <a:t>P</a:t>
            </a:r>
            <a:r>
              <a:rPr dirty="0" sz="600" spc="-40" b="1">
                <a:latin typeface="Noto Sans CJK HK"/>
                <a:cs typeface="Noto Sans CJK HK"/>
              </a:rPr>
              <a:t>ET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513821" y="4668392"/>
            <a:ext cx="1733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0" b="1">
                <a:latin typeface="Noto Sans CJK HK"/>
                <a:cs typeface="Noto Sans CJK HK"/>
              </a:rPr>
              <a:t>A</a:t>
            </a:r>
            <a:r>
              <a:rPr dirty="0" sz="600" spc="-20" b="1">
                <a:latin typeface="Noto Sans CJK HK"/>
                <a:cs typeface="Noto Sans CJK HK"/>
              </a:rPr>
              <a:t>R</a:t>
            </a:r>
            <a:r>
              <a:rPr dirty="0" sz="600" spc="-30" b="1">
                <a:latin typeface="Noto Sans CJK HK"/>
                <a:cs typeface="Noto Sans CJK HK"/>
              </a:rPr>
              <a:t>T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177396" y="4668392"/>
            <a:ext cx="2622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5" b="1">
                <a:latin typeface="Noto Sans CJK HK"/>
                <a:cs typeface="Noto Sans CJK HK"/>
              </a:rPr>
              <a:t>CR</a:t>
            </a:r>
            <a:r>
              <a:rPr dirty="0" sz="600" spc="30" b="1">
                <a:latin typeface="Noto Sans CJK HK"/>
                <a:cs typeface="Noto Sans CJK HK"/>
              </a:rPr>
              <a:t>A</a:t>
            </a:r>
            <a:r>
              <a:rPr dirty="0" sz="600" spc="-45" b="1">
                <a:latin typeface="Noto Sans CJK HK"/>
                <a:cs typeface="Noto Sans CJK HK"/>
              </a:rPr>
              <a:t>F</a:t>
            </a:r>
            <a:r>
              <a:rPr dirty="0" sz="600" spc="-30" b="1">
                <a:latin typeface="Noto Sans CJK HK"/>
                <a:cs typeface="Noto Sans CJK HK"/>
              </a:rPr>
              <a:t>T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753727" y="5443854"/>
            <a:ext cx="292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600" spc="-40" b="1">
                <a:latin typeface="Noto Sans CJK HK"/>
                <a:cs typeface="Noto Sans CJK HK"/>
              </a:rPr>
              <a:t>S</a:t>
            </a:r>
            <a:r>
              <a:rPr dirty="0" sz="600" spc="45" b="1">
                <a:latin typeface="Noto Sans CJK HK"/>
                <a:cs typeface="Noto Sans CJK HK"/>
              </a:rPr>
              <a:t>MA</a:t>
            </a:r>
            <a:r>
              <a:rPr dirty="0" sz="600" spc="-20" b="1">
                <a:latin typeface="Noto Sans CJK HK"/>
                <a:cs typeface="Noto Sans CJK HK"/>
              </a:rPr>
              <a:t>R</a:t>
            </a:r>
            <a:r>
              <a:rPr dirty="0" sz="600" spc="-15" b="1">
                <a:latin typeface="Noto Sans CJK HK"/>
                <a:cs typeface="Noto Sans CJK HK"/>
              </a:rPr>
              <a:t>T  </a:t>
            </a:r>
            <a:r>
              <a:rPr dirty="0" sz="600" spc="-35" b="1">
                <a:latin typeface="Noto Sans CJK HK"/>
                <a:cs typeface="Noto Sans CJK HK"/>
              </a:rPr>
              <a:t>P</a:t>
            </a:r>
            <a:r>
              <a:rPr dirty="0" sz="600" spc="-5" b="1">
                <a:latin typeface="Noto Sans CJK HK"/>
                <a:cs typeface="Noto Sans CJK HK"/>
              </a:rPr>
              <a:t>H</a:t>
            </a:r>
            <a:r>
              <a:rPr dirty="0" sz="600" b="1">
                <a:latin typeface="Noto Sans CJK HK"/>
                <a:cs typeface="Noto Sans CJK HK"/>
              </a:rPr>
              <a:t>O</a:t>
            </a:r>
            <a:r>
              <a:rPr dirty="0" sz="600" spc="-10" b="1">
                <a:latin typeface="Noto Sans CJK HK"/>
                <a:cs typeface="Noto Sans CJK HK"/>
              </a:rPr>
              <a:t>NE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383773" y="5476113"/>
            <a:ext cx="4527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0" b="1">
                <a:latin typeface="Noto Sans CJK HK"/>
                <a:cs typeface="Noto Sans CJK HK"/>
              </a:rPr>
              <a:t>A</a:t>
            </a:r>
            <a:r>
              <a:rPr dirty="0" sz="600" spc="-25" b="1">
                <a:latin typeface="Noto Sans CJK HK"/>
                <a:cs typeface="Noto Sans CJK HK"/>
              </a:rPr>
              <a:t>CCE</a:t>
            </a:r>
            <a:r>
              <a:rPr dirty="0" sz="600" spc="-40" b="1">
                <a:latin typeface="Noto Sans CJK HK"/>
                <a:cs typeface="Noto Sans CJK HK"/>
              </a:rPr>
              <a:t>SS</a:t>
            </a:r>
            <a:r>
              <a:rPr dirty="0" sz="600" spc="30" b="1">
                <a:latin typeface="Noto Sans CJK HK"/>
                <a:cs typeface="Noto Sans CJK HK"/>
              </a:rPr>
              <a:t>A</a:t>
            </a:r>
            <a:r>
              <a:rPr dirty="0" sz="600" spc="-20" b="1">
                <a:latin typeface="Noto Sans CJK HK"/>
                <a:cs typeface="Noto Sans CJK HK"/>
              </a:rPr>
              <a:t>R</a:t>
            </a:r>
            <a:r>
              <a:rPr dirty="0" sz="600" spc="15" b="1">
                <a:latin typeface="Noto Sans CJK HK"/>
                <a:cs typeface="Noto Sans CJK HK"/>
              </a:rPr>
              <a:t>Y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173714" y="5473065"/>
            <a:ext cx="2622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45" b="1">
                <a:latin typeface="Noto Sans CJK HK"/>
                <a:cs typeface="Noto Sans CJK HK"/>
              </a:rPr>
              <a:t>F</a:t>
            </a:r>
            <a:r>
              <a:rPr dirty="0" sz="600" spc="-10" b="1">
                <a:latin typeface="Noto Sans CJK HK"/>
                <a:cs typeface="Noto Sans CJK HK"/>
              </a:rPr>
              <a:t>EN</a:t>
            </a:r>
            <a:r>
              <a:rPr dirty="0" sz="600" b="1">
                <a:latin typeface="Noto Sans CJK HK"/>
                <a:cs typeface="Noto Sans CJK HK"/>
              </a:rPr>
              <a:t>CY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474707" y="1524000"/>
            <a:ext cx="2247900" cy="4876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1894819" y="6555960"/>
            <a:ext cx="24447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200" spc="-5">
                <a:solidFill>
                  <a:srgbClr val="888888"/>
                </a:solidFill>
                <a:latin typeface="BM DoHyeon"/>
                <a:cs typeface="BM DoHyeon"/>
              </a:rPr>
              <a:t>3</a:t>
            </a:r>
            <a:endParaRPr sz="1200">
              <a:latin typeface="BM DoHyeon"/>
              <a:cs typeface="BM Do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3326129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C00000"/>
                </a:solidFill>
                <a:latin typeface="Noto Sans CJK HK"/>
                <a:cs typeface="Noto Sans CJK HK"/>
              </a:rPr>
              <a:t>2-1	</a:t>
            </a:r>
            <a:r>
              <a:rPr dirty="0" sz="1800" spc="35">
                <a:solidFill>
                  <a:srgbClr val="000000"/>
                </a:solidFill>
              </a:rPr>
              <a:t>TALENT</a:t>
            </a:r>
            <a:r>
              <a:rPr dirty="0" sz="1800" spc="-20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UTILITYTOKEN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30287" y="2273300"/>
            <a:ext cx="1397635" cy="1397000"/>
            <a:chOff x="1130287" y="2273300"/>
            <a:chExt cx="1397635" cy="1397000"/>
          </a:xfrm>
        </p:grpSpPr>
        <p:sp>
          <p:nvSpPr>
            <p:cNvPr id="4" name="object 4"/>
            <p:cNvSpPr/>
            <p:nvPr/>
          </p:nvSpPr>
          <p:spPr>
            <a:xfrm>
              <a:off x="1143000" y="2286000"/>
              <a:ext cx="1371600" cy="1371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36637" y="2279650"/>
              <a:ext cx="1384935" cy="1384300"/>
            </a:xfrm>
            <a:custGeom>
              <a:avLst/>
              <a:gdLst/>
              <a:ahLst/>
              <a:cxnLst/>
              <a:rect l="l" t="t" r="r" b="b"/>
              <a:pathLst>
                <a:path w="1384935" h="1384300">
                  <a:moveTo>
                    <a:pt x="692162" y="0"/>
                  </a:moveTo>
                  <a:lnTo>
                    <a:pt x="763028" y="3555"/>
                  </a:lnTo>
                  <a:lnTo>
                    <a:pt x="831608" y="13970"/>
                  </a:lnTo>
                  <a:lnTo>
                    <a:pt x="898029" y="31241"/>
                  </a:lnTo>
                  <a:lnTo>
                    <a:pt x="961783" y="54483"/>
                  </a:lnTo>
                  <a:lnTo>
                    <a:pt x="1022235" y="83692"/>
                  </a:lnTo>
                  <a:lnTo>
                    <a:pt x="1079131" y="118110"/>
                  </a:lnTo>
                  <a:lnTo>
                    <a:pt x="1132344" y="158241"/>
                  </a:lnTo>
                  <a:lnTo>
                    <a:pt x="1181620" y="202691"/>
                  </a:lnTo>
                  <a:lnTo>
                    <a:pt x="1226451" y="251967"/>
                  </a:lnTo>
                  <a:lnTo>
                    <a:pt x="1266202" y="305180"/>
                  </a:lnTo>
                  <a:lnTo>
                    <a:pt x="1301000" y="362076"/>
                  </a:lnTo>
                  <a:lnTo>
                    <a:pt x="1329829" y="423037"/>
                  </a:lnTo>
                  <a:lnTo>
                    <a:pt x="1353070" y="486283"/>
                  </a:lnTo>
                  <a:lnTo>
                    <a:pt x="1370342" y="552703"/>
                  </a:lnTo>
                  <a:lnTo>
                    <a:pt x="1380756" y="621284"/>
                  </a:lnTo>
                  <a:lnTo>
                    <a:pt x="1384312" y="692150"/>
                  </a:lnTo>
                  <a:lnTo>
                    <a:pt x="1380756" y="763015"/>
                  </a:lnTo>
                  <a:lnTo>
                    <a:pt x="1370342" y="831596"/>
                  </a:lnTo>
                  <a:lnTo>
                    <a:pt x="1353070" y="898016"/>
                  </a:lnTo>
                  <a:lnTo>
                    <a:pt x="1329829" y="961644"/>
                  </a:lnTo>
                  <a:lnTo>
                    <a:pt x="1301000" y="1022223"/>
                  </a:lnTo>
                  <a:lnTo>
                    <a:pt x="1266202" y="1079119"/>
                  </a:lnTo>
                  <a:lnTo>
                    <a:pt x="1226451" y="1132332"/>
                  </a:lnTo>
                  <a:lnTo>
                    <a:pt x="1181620" y="1181608"/>
                  </a:lnTo>
                  <a:lnTo>
                    <a:pt x="1132344" y="1226439"/>
                  </a:lnTo>
                  <a:lnTo>
                    <a:pt x="1079131" y="1266189"/>
                  </a:lnTo>
                  <a:lnTo>
                    <a:pt x="1022235" y="1300988"/>
                  </a:lnTo>
                  <a:lnTo>
                    <a:pt x="961656" y="1329817"/>
                  </a:lnTo>
                  <a:lnTo>
                    <a:pt x="898029" y="1353058"/>
                  </a:lnTo>
                  <a:lnTo>
                    <a:pt x="831608" y="1370330"/>
                  </a:lnTo>
                  <a:lnTo>
                    <a:pt x="763028" y="1380744"/>
                  </a:lnTo>
                  <a:lnTo>
                    <a:pt x="692162" y="1384300"/>
                  </a:lnTo>
                  <a:lnTo>
                    <a:pt x="621296" y="1380744"/>
                  </a:lnTo>
                  <a:lnTo>
                    <a:pt x="552716" y="1370330"/>
                  </a:lnTo>
                  <a:lnTo>
                    <a:pt x="486295" y="1353058"/>
                  </a:lnTo>
                  <a:lnTo>
                    <a:pt x="423049" y="1329817"/>
                  </a:lnTo>
                  <a:lnTo>
                    <a:pt x="362089" y="1300988"/>
                  </a:lnTo>
                  <a:lnTo>
                    <a:pt x="305193" y="1266189"/>
                  </a:lnTo>
                  <a:lnTo>
                    <a:pt x="251980" y="1226439"/>
                  </a:lnTo>
                  <a:lnTo>
                    <a:pt x="202704" y="1181608"/>
                  </a:lnTo>
                  <a:lnTo>
                    <a:pt x="158254" y="1132332"/>
                  </a:lnTo>
                  <a:lnTo>
                    <a:pt x="118173" y="1079119"/>
                  </a:lnTo>
                  <a:lnTo>
                    <a:pt x="83718" y="1022223"/>
                  </a:lnTo>
                  <a:lnTo>
                    <a:pt x="54483" y="961771"/>
                  </a:lnTo>
                  <a:lnTo>
                    <a:pt x="31254" y="898016"/>
                  </a:lnTo>
                  <a:lnTo>
                    <a:pt x="14020" y="831596"/>
                  </a:lnTo>
                  <a:lnTo>
                    <a:pt x="3606" y="763015"/>
                  </a:lnTo>
                  <a:lnTo>
                    <a:pt x="0" y="692150"/>
                  </a:lnTo>
                  <a:lnTo>
                    <a:pt x="3606" y="621284"/>
                  </a:lnTo>
                  <a:lnTo>
                    <a:pt x="14020" y="552703"/>
                  </a:lnTo>
                  <a:lnTo>
                    <a:pt x="31254" y="486283"/>
                  </a:lnTo>
                  <a:lnTo>
                    <a:pt x="54483" y="423037"/>
                  </a:lnTo>
                  <a:lnTo>
                    <a:pt x="83718" y="362076"/>
                  </a:lnTo>
                  <a:lnTo>
                    <a:pt x="118173" y="305180"/>
                  </a:lnTo>
                  <a:lnTo>
                    <a:pt x="158254" y="251967"/>
                  </a:lnTo>
                  <a:lnTo>
                    <a:pt x="202704" y="202691"/>
                  </a:lnTo>
                  <a:lnTo>
                    <a:pt x="251980" y="158241"/>
                  </a:lnTo>
                  <a:lnTo>
                    <a:pt x="305193" y="118110"/>
                  </a:lnTo>
                  <a:lnTo>
                    <a:pt x="362089" y="83692"/>
                  </a:lnTo>
                  <a:lnTo>
                    <a:pt x="423049" y="54483"/>
                  </a:lnTo>
                  <a:lnTo>
                    <a:pt x="486295" y="31241"/>
                  </a:lnTo>
                  <a:lnTo>
                    <a:pt x="552716" y="13970"/>
                  </a:lnTo>
                  <a:lnTo>
                    <a:pt x="621296" y="3555"/>
                  </a:lnTo>
                  <a:lnTo>
                    <a:pt x="692162" y="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400302" y="3786712"/>
            <a:ext cx="860425" cy="1261110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800" spc="-220" b="1">
                <a:latin typeface="Noto Sans CJK HK"/>
                <a:cs typeface="Noto Sans CJK HK"/>
              </a:rPr>
              <a:t>T</a:t>
            </a:r>
            <a:r>
              <a:rPr dirty="0" sz="1800" spc="-15" b="1">
                <a:latin typeface="Noto Sans CJK HK"/>
                <a:cs typeface="Noto Sans CJK HK"/>
              </a:rPr>
              <a:t>ALE</a:t>
            </a:r>
            <a:r>
              <a:rPr dirty="0" sz="1800" spc="-10" b="1">
                <a:latin typeface="Noto Sans CJK HK"/>
                <a:cs typeface="Noto Sans CJK HK"/>
              </a:rPr>
              <a:t>N</a:t>
            </a:r>
            <a:r>
              <a:rPr dirty="0" sz="1800" spc="-80" b="1">
                <a:latin typeface="Noto Sans CJK HK"/>
                <a:cs typeface="Noto Sans CJK HK"/>
              </a:rPr>
              <a:t>T</a:t>
            </a:r>
            <a:endParaRPr sz="1800">
              <a:latin typeface="Noto Sans CJK HK"/>
              <a:cs typeface="Noto Sans CJK HK"/>
            </a:endParaRPr>
          </a:p>
          <a:p>
            <a:pPr marL="109855" marR="95250" indent="-7620">
              <a:lnSpc>
                <a:spcPct val="150000"/>
              </a:lnSpc>
              <a:spcBef>
                <a:spcPts val="5"/>
              </a:spcBef>
            </a:pPr>
            <a:r>
              <a:rPr dirty="0" sz="1800" spc="-30" b="1">
                <a:latin typeface="Noto Sans CJK HK"/>
                <a:cs typeface="Noto Sans CJK HK"/>
              </a:rPr>
              <a:t>U</a:t>
            </a:r>
            <a:r>
              <a:rPr dirty="0" sz="1800" spc="-65" b="1">
                <a:latin typeface="Noto Sans CJK HK"/>
                <a:cs typeface="Noto Sans CJK HK"/>
              </a:rPr>
              <a:t>t</a:t>
            </a:r>
            <a:r>
              <a:rPr dirty="0" sz="1800" spc="-65" b="1">
                <a:latin typeface="Noto Sans CJK HK"/>
                <a:cs typeface="Noto Sans CJK HK"/>
              </a:rPr>
              <a:t>ility  </a:t>
            </a:r>
            <a:r>
              <a:rPr dirty="0" sz="1800" spc="-265" b="1">
                <a:latin typeface="Noto Sans CJK HK"/>
                <a:cs typeface="Noto Sans CJK HK"/>
              </a:rPr>
              <a:t>T</a:t>
            </a:r>
            <a:r>
              <a:rPr dirty="0" sz="1800" spc="-55" b="1">
                <a:latin typeface="Noto Sans CJK HK"/>
                <a:cs typeface="Noto Sans CJK HK"/>
              </a:rPr>
              <a:t>o</a:t>
            </a:r>
            <a:r>
              <a:rPr dirty="0" sz="1800" spc="-75" b="1">
                <a:latin typeface="Noto Sans CJK HK"/>
                <a:cs typeface="Noto Sans CJK HK"/>
              </a:rPr>
              <a:t>k</a:t>
            </a:r>
            <a:r>
              <a:rPr dirty="0" sz="1800" spc="-60" b="1">
                <a:latin typeface="Noto Sans CJK HK"/>
                <a:cs typeface="Noto Sans CJK HK"/>
              </a:rPr>
              <a:t>en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94819" y="6555960"/>
            <a:ext cx="24447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200" spc="-5">
                <a:solidFill>
                  <a:srgbClr val="888888"/>
                </a:solidFill>
                <a:latin typeface="BM DoHyeon"/>
                <a:cs typeface="BM DoHyeon"/>
              </a:rPr>
              <a:t>4</a:t>
            </a:r>
            <a:endParaRPr sz="1200">
              <a:latin typeface="BM DoHyeon"/>
              <a:cs typeface="BM DoHyeo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352800" y="2275332"/>
          <a:ext cx="76200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/>
                <a:gridCol w="5715000"/>
              </a:tblGrid>
              <a:tr h="391794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400" spc="-30" b="1">
                          <a:latin typeface="Noto Sans CJK HK"/>
                          <a:cs typeface="Noto Sans CJK HK"/>
                        </a:rPr>
                        <a:t>Division</a:t>
                      </a:r>
                      <a:endParaRPr sz="1400">
                        <a:latin typeface="Noto Sans CJK HK"/>
                        <a:cs typeface="Noto Sans CJK HK"/>
                      </a:endParaRPr>
                    </a:p>
                  </a:txBody>
                  <a:tcPr marL="0" marR="0" marB="0" marT="86995">
                    <a:lnR w="12700">
                      <a:solidFill>
                        <a:srgbClr val="B4C6E7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400" spc="-45" b="1">
                          <a:latin typeface="Noto Sans CJK HK"/>
                          <a:cs typeface="Noto Sans CJK HK"/>
                        </a:rPr>
                        <a:t>Contents</a:t>
                      </a:r>
                      <a:endParaRPr sz="1400">
                        <a:latin typeface="Noto Sans CJK HK"/>
                        <a:cs typeface="Noto Sans CJK HK"/>
                      </a:endParaRPr>
                    </a:p>
                  </a:txBody>
                  <a:tcPr marL="0" marR="0" marB="0" marT="86995">
                    <a:lnL w="12700">
                      <a:solidFill>
                        <a:srgbClr val="B4C6E7"/>
                      </a:solidFill>
                      <a:prstDash val="solid"/>
                    </a:lnL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</a:tr>
              <a:tr h="3919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130">
                          <a:latin typeface="BM DoHyeon"/>
                          <a:cs typeface="BM DoHyeon"/>
                        </a:rPr>
                        <a:t>Token</a:t>
                      </a:r>
                      <a:r>
                        <a:rPr dirty="0" sz="1400" spc="20">
                          <a:latin typeface="BM DoHyeon"/>
                          <a:cs typeface="BM DoHyeon"/>
                        </a:rPr>
                        <a:t> </a:t>
                      </a:r>
                      <a:r>
                        <a:rPr dirty="0" sz="1400" spc="-90">
                          <a:latin typeface="BM DoHyeon"/>
                          <a:cs typeface="BM DoHyeon"/>
                        </a:rPr>
                        <a:t>Name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R w="12700">
                      <a:solidFill>
                        <a:srgbClr val="B4C6E7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170">
                          <a:latin typeface="BM DoHyeon"/>
                          <a:cs typeface="BM DoHyeon"/>
                        </a:rPr>
                        <a:t>TAT </a:t>
                      </a:r>
                      <a:r>
                        <a:rPr dirty="0" sz="1400" spc="-130">
                          <a:latin typeface="BM DoHyeon"/>
                          <a:cs typeface="BM DoHyeon"/>
                        </a:rPr>
                        <a:t>(TALENT</a:t>
                      </a:r>
                      <a:r>
                        <a:rPr dirty="0" sz="1400" spc="-35">
                          <a:latin typeface="BM DoHyeon"/>
                          <a:cs typeface="BM DoHyeon"/>
                        </a:rPr>
                        <a:t> </a:t>
                      </a:r>
                      <a:r>
                        <a:rPr dirty="0" sz="1400" spc="-75">
                          <a:latin typeface="BM DoHyeon"/>
                          <a:cs typeface="BM DoHyeon"/>
                        </a:rPr>
                        <a:t>TOKEN)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B4C6E7"/>
                      </a:solidFill>
                      <a:prstDash val="solid"/>
                    </a:lnL>
                    <a:lnT w="12700">
                      <a:solidFill>
                        <a:srgbClr val="4471C4"/>
                      </a:solidFill>
                      <a:prstDash val="solid"/>
                    </a:lnT>
                    <a:solidFill>
                      <a:srgbClr val="D9E2F3"/>
                    </a:solidFill>
                  </a:tcPr>
                </a:tc>
              </a:tr>
              <a:tr h="391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110">
                          <a:latin typeface="BM DoHyeon"/>
                          <a:cs typeface="BM DoHyeon"/>
                        </a:rPr>
                        <a:t>Type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R w="12700">
                      <a:solidFill>
                        <a:srgbClr val="B4C6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60">
                          <a:latin typeface="BM DoHyeon"/>
                          <a:cs typeface="BM DoHyeon"/>
                        </a:rPr>
                        <a:t>Utility</a:t>
                      </a:r>
                      <a:r>
                        <a:rPr dirty="0" sz="1400" spc="50">
                          <a:latin typeface="BM DoHyeon"/>
                          <a:cs typeface="BM DoHyeon"/>
                        </a:rPr>
                        <a:t> </a:t>
                      </a:r>
                      <a:r>
                        <a:rPr dirty="0" sz="1400" spc="-130">
                          <a:latin typeface="BM DoHyeon"/>
                          <a:cs typeface="BM DoHyeon"/>
                        </a:rPr>
                        <a:t>Token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B4C6E7"/>
                      </a:solidFill>
                      <a:prstDash val="solid"/>
                    </a:lnL>
                  </a:tcPr>
                </a:tc>
              </a:tr>
              <a:tr h="391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120">
                          <a:latin typeface="BM DoHyeon"/>
                          <a:cs typeface="BM DoHyeon"/>
                        </a:rPr>
                        <a:t>Purpose </a:t>
                      </a:r>
                      <a:r>
                        <a:rPr dirty="0" sz="1400" spc="-110">
                          <a:latin typeface="BM DoHyeon"/>
                          <a:cs typeface="BM DoHyeon"/>
                        </a:rPr>
                        <a:t>of</a:t>
                      </a:r>
                      <a:r>
                        <a:rPr dirty="0" sz="1400" spc="-175">
                          <a:latin typeface="BM DoHyeon"/>
                          <a:cs typeface="BM DoHyeon"/>
                        </a:rPr>
                        <a:t> </a:t>
                      </a:r>
                      <a:r>
                        <a:rPr dirty="0" sz="1400" spc="-120">
                          <a:latin typeface="BM DoHyeon"/>
                          <a:cs typeface="BM DoHyeon"/>
                        </a:rPr>
                        <a:t>Use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R w="12700">
                      <a:solidFill>
                        <a:srgbClr val="B4C6E7"/>
                      </a:solidFill>
                      <a:prstDash val="solid"/>
                    </a:lnR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75">
                          <a:latin typeface="BM DoHyeon"/>
                          <a:cs typeface="BM DoHyeon"/>
                        </a:rPr>
                        <a:t>XGP </a:t>
                      </a:r>
                      <a:r>
                        <a:rPr dirty="0" sz="1400" spc="-150">
                          <a:latin typeface="BM DoHyeon"/>
                          <a:cs typeface="BM DoHyeon"/>
                        </a:rPr>
                        <a:t>TALENT </a:t>
                      </a:r>
                      <a:r>
                        <a:rPr dirty="0" sz="1400" spc="-95">
                          <a:latin typeface="BM DoHyeon"/>
                          <a:cs typeface="BM DoHyeon"/>
                        </a:rPr>
                        <a:t>PLATFORM </a:t>
                      </a:r>
                      <a:r>
                        <a:rPr dirty="0" sz="1400" spc="-165">
                          <a:latin typeface="BM DoHyeon"/>
                          <a:cs typeface="BM DoHyeon"/>
                        </a:rPr>
                        <a:t>Reserve</a:t>
                      </a:r>
                      <a:r>
                        <a:rPr dirty="0" sz="1400" spc="-170">
                          <a:latin typeface="BM DoHyeon"/>
                          <a:cs typeface="BM DoHyeon"/>
                        </a:rPr>
                        <a:t> </a:t>
                      </a:r>
                      <a:r>
                        <a:rPr dirty="0" sz="1400" spc="-140">
                          <a:latin typeface="BM DoHyeon"/>
                          <a:cs typeface="BM DoHyeon"/>
                        </a:rPr>
                        <a:t>Currency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B4C6E7"/>
                      </a:solidFill>
                      <a:prstDash val="solid"/>
                    </a:lnL>
                    <a:solidFill>
                      <a:srgbClr val="D9E2F3"/>
                    </a:solidFill>
                  </a:tcPr>
                </a:tc>
              </a:tr>
              <a:tr h="3918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80">
                          <a:latin typeface="BM DoHyeon"/>
                          <a:cs typeface="BM DoHyeon"/>
                        </a:rPr>
                        <a:t>How </a:t>
                      </a:r>
                      <a:r>
                        <a:rPr dirty="0" sz="1400" spc="-65">
                          <a:latin typeface="BM DoHyeon"/>
                          <a:cs typeface="BM DoHyeon"/>
                        </a:rPr>
                        <a:t>to</a:t>
                      </a:r>
                      <a:r>
                        <a:rPr dirty="0" sz="1400" spc="110">
                          <a:latin typeface="BM DoHyeon"/>
                          <a:cs typeface="BM DoHyeon"/>
                        </a:rPr>
                        <a:t> </a:t>
                      </a:r>
                      <a:r>
                        <a:rPr dirty="0" sz="1400" spc="-30">
                          <a:latin typeface="BM DoHyeon"/>
                          <a:cs typeface="BM DoHyeon"/>
                        </a:rPr>
                        <a:t>Hold(Buy)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R w="12700">
                      <a:solidFill>
                        <a:srgbClr val="B4C6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75">
                          <a:latin typeface="BM DoHyeon"/>
                          <a:cs typeface="BM DoHyeon"/>
                        </a:rPr>
                        <a:t>GP </a:t>
                      </a:r>
                      <a:r>
                        <a:rPr dirty="0" sz="1400" spc="-45">
                          <a:latin typeface="BM DoHyeon"/>
                          <a:cs typeface="BM DoHyeon"/>
                        </a:rPr>
                        <a:t>Coin </a:t>
                      </a:r>
                      <a:r>
                        <a:rPr dirty="0" sz="1400" spc="-125">
                          <a:latin typeface="BM DoHyeon"/>
                          <a:cs typeface="BM DoHyeon"/>
                        </a:rPr>
                        <a:t>purchase </a:t>
                      </a:r>
                      <a:r>
                        <a:rPr dirty="0" sz="1400" spc="-140">
                          <a:latin typeface="BM DoHyeon"/>
                          <a:cs typeface="BM DoHyeon"/>
                        </a:rPr>
                        <a:t>/ </a:t>
                      </a:r>
                      <a:r>
                        <a:rPr dirty="0" sz="1400" spc="-75">
                          <a:latin typeface="BM DoHyeon"/>
                          <a:cs typeface="BM DoHyeon"/>
                        </a:rPr>
                        <a:t>GP </a:t>
                      </a:r>
                      <a:r>
                        <a:rPr dirty="0" sz="1400" spc="-45">
                          <a:latin typeface="BM DoHyeon"/>
                          <a:cs typeface="BM DoHyeon"/>
                        </a:rPr>
                        <a:t>Coin </a:t>
                      </a:r>
                      <a:r>
                        <a:rPr dirty="0" sz="1400" spc="-105">
                          <a:latin typeface="BM DoHyeon"/>
                          <a:cs typeface="BM DoHyeon"/>
                        </a:rPr>
                        <a:t>Staking </a:t>
                      </a:r>
                      <a:r>
                        <a:rPr dirty="0" sz="1400" spc="-140">
                          <a:latin typeface="BM DoHyeon"/>
                          <a:cs typeface="BM DoHyeon"/>
                        </a:rPr>
                        <a:t>/ </a:t>
                      </a:r>
                      <a:r>
                        <a:rPr dirty="0" sz="1400" spc="-150">
                          <a:latin typeface="BM DoHyeon"/>
                          <a:cs typeface="BM DoHyeon"/>
                        </a:rPr>
                        <a:t>TALENT</a:t>
                      </a:r>
                      <a:r>
                        <a:rPr dirty="0" sz="1400" spc="-225">
                          <a:latin typeface="BM DoHyeon"/>
                          <a:cs typeface="BM DoHyeon"/>
                        </a:rPr>
                        <a:t> </a:t>
                      </a:r>
                      <a:r>
                        <a:rPr dirty="0" sz="1400" spc="5">
                          <a:latin typeface="BM DoHyeon"/>
                          <a:cs typeface="BM DoHyeon"/>
                        </a:rPr>
                        <a:t>Mining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B4C6E7"/>
                      </a:solidFill>
                      <a:prstDash val="solid"/>
                    </a:lnL>
                  </a:tcPr>
                </a:tc>
              </a:tr>
              <a:tr h="391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125">
                          <a:latin typeface="BM DoHyeon"/>
                          <a:cs typeface="BM DoHyeon"/>
                        </a:rPr>
                        <a:t>Issuance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R w="12700">
                      <a:solidFill>
                        <a:srgbClr val="B4C6E7"/>
                      </a:solidFill>
                      <a:prstDash val="solid"/>
                    </a:lnR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160">
                          <a:latin typeface="BM DoHyeon"/>
                          <a:cs typeface="BM DoHyeon"/>
                        </a:rPr>
                        <a:t>50,000,000,000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B4C6E7"/>
                      </a:solidFill>
                      <a:prstDash val="solid"/>
                    </a:lnL>
                    <a:solidFill>
                      <a:srgbClr val="D9E2F3"/>
                    </a:solidFill>
                  </a:tcPr>
                </a:tc>
              </a:tr>
              <a:tr h="39192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75">
                          <a:latin typeface="BM DoHyeon"/>
                          <a:cs typeface="BM DoHyeon"/>
                        </a:rPr>
                        <a:t>Management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R w="12700">
                      <a:solidFill>
                        <a:srgbClr val="B4C6E7"/>
                      </a:solidFill>
                      <a:prstDash val="solid"/>
                    </a:lnR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60">
                          <a:latin typeface="BM DoHyeon"/>
                          <a:cs typeface="BM DoHyeon"/>
                        </a:rPr>
                        <a:t>Sliding </a:t>
                      </a:r>
                      <a:r>
                        <a:rPr dirty="0" sz="1400" spc="-110">
                          <a:latin typeface="BM DoHyeon"/>
                          <a:cs typeface="BM DoHyeon"/>
                        </a:rPr>
                        <a:t>issuance, </a:t>
                      </a:r>
                      <a:r>
                        <a:rPr dirty="0" sz="1400" spc="-75">
                          <a:latin typeface="BM DoHyeon"/>
                          <a:cs typeface="BM DoHyeon"/>
                        </a:rPr>
                        <a:t>GP </a:t>
                      </a:r>
                      <a:r>
                        <a:rPr dirty="0" sz="1400" spc="-45">
                          <a:latin typeface="BM DoHyeon"/>
                          <a:cs typeface="BM DoHyeon"/>
                        </a:rPr>
                        <a:t>Coin </a:t>
                      </a:r>
                      <a:r>
                        <a:rPr dirty="0" sz="1400" spc="-105">
                          <a:latin typeface="BM DoHyeon"/>
                          <a:cs typeface="BM DoHyeon"/>
                        </a:rPr>
                        <a:t>exchange </a:t>
                      </a:r>
                      <a:r>
                        <a:rPr dirty="0" sz="1400" spc="-160">
                          <a:latin typeface="BM DoHyeon"/>
                          <a:cs typeface="BM DoHyeon"/>
                        </a:rPr>
                        <a:t>rate </a:t>
                      </a:r>
                      <a:r>
                        <a:rPr dirty="0" sz="1400" spc="-65">
                          <a:latin typeface="BM DoHyeon"/>
                          <a:cs typeface="BM DoHyeon"/>
                        </a:rPr>
                        <a:t>balancing,</a:t>
                      </a:r>
                      <a:r>
                        <a:rPr dirty="0" sz="1400" spc="-185">
                          <a:latin typeface="BM DoHyeon"/>
                          <a:cs typeface="BM DoHyeon"/>
                        </a:rPr>
                        <a:t> </a:t>
                      </a:r>
                      <a:r>
                        <a:rPr dirty="0" sz="1400" spc="-85">
                          <a:latin typeface="BM DoHyeon"/>
                          <a:cs typeface="BM DoHyeon"/>
                        </a:rPr>
                        <a:t>incineration</a:t>
                      </a:r>
                      <a:endParaRPr sz="1400">
                        <a:latin typeface="BM DoHyeon"/>
                        <a:cs typeface="BM DoHyeon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B4C6E7"/>
                      </a:solidFill>
                      <a:prstDash val="solid"/>
                    </a:lnL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3799204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C00000"/>
                </a:solidFill>
                <a:latin typeface="Noto Sans CJK HK"/>
                <a:cs typeface="Noto Sans CJK HK"/>
              </a:rPr>
              <a:t>2-2	</a:t>
            </a:r>
            <a:r>
              <a:rPr dirty="0" sz="1800" spc="60">
                <a:solidFill>
                  <a:srgbClr val="000000"/>
                </a:solidFill>
              </a:rPr>
              <a:t>XGP</a:t>
            </a:r>
            <a:r>
              <a:rPr dirty="0" sz="1800" spc="-155">
                <a:solidFill>
                  <a:srgbClr val="000000"/>
                </a:solidFill>
              </a:rPr>
              <a:t> </a:t>
            </a:r>
            <a:r>
              <a:rPr dirty="0" sz="1800" spc="35">
                <a:solidFill>
                  <a:srgbClr val="000000"/>
                </a:solidFill>
              </a:rPr>
              <a:t>TALENT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50">
                <a:solidFill>
                  <a:srgbClr val="000000"/>
                </a:solidFill>
              </a:rPr>
              <a:t>TOKEN</a:t>
            </a:r>
            <a:r>
              <a:rPr dirty="0" sz="1800" spc="-145">
                <a:solidFill>
                  <a:srgbClr val="000000"/>
                </a:solidFill>
              </a:rPr>
              <a:t> </a:t>
            </a:r>
            <a:r>
              <a:rPr dirty="0" sz="1800" spc="125">
                <a:solidFill>
                  <a:srgbClr val="000000"/>
                </a:solidFill>
              </a:rPr>
              <a:t>FLOW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5208" y="1097026"/>
            <a:ext cx="9467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Noto Sans CJK HK"/>
                <a:cs typeface="Noto Sans CJK HK"/>
              </a:rPr>
              <a:t>① </a:t>
            </a:r>
            <a:r>
              <a:rPr dirty="0" sz="1400" spc="-40" b="1">
                <a:latin typeface="Noto Sans CJK HK"/>
                <a:cs typeface="Noto Sans CJK HK"/>
              </a:rPr>
              <a:t>GP</a:t>
            </a:r>
            <a:r>
              <a:rPr dirty="0" sz="1400" spc="-60" b="1">
                <a:latin typeface="Noto Sans CJK HK"/>
                <a:cs typeface="Noto Sans CJK HK"/>
              </a:rPr>
              <a:t> </a:t>
            </a:r>
            <a:r>
              <a:rPr dirty="0" sz="1400" spc="-35" b="1">
                <a:latin typeface="Noto Sans CJK HK"/>
                <a:cs typeface="Noto Sans CJK HK"/>
              </a:rPr>
              <a:t>Coin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4672" y="1524000"/>
            <a:ext cx="91440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98119" y="2697302"/>
            <a:ext cx="13011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70" b="1">
                <a:latin typeface="Noto Sans CJK HK"/>
                <a:cs typeface="Noto Sans CJK HK"/>
              </a:rPr>
              <a:t>Key</a:t>
            </a:r>
            <a:r>
              <a:rPr dirty="0" sz="1600" spc="135" b="1">
                <a:latin typeface="Noto Sans CJK HK"/>
                <a:cs typeface="Noto Sans CJK HK"/>
              </a:rPr>
              <a:t> </a:t>
            </a:r>
            <a:r>
              <a:rPr dirty="0" sz="1600" spc="-60" b="1">
                <a:latin typeface="Noto Sans CJK HK"/>
                <a:cs typeface="Noto Sans CJK HK"/>
              </a:rPr>
              <a:t>Currency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5821" y="2696032"/>
            <a:ext cx="12452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0" b="1">
                <a:latin typeface="Noto Sans CJK HK"/>
                <a:cs typeface="Noto Sans CJK HK"/>
              </a:rPr>
              <a:t>Utility</a:t>
            </a:r>
            <a:r>
              <a:rPr dirty="0" sz="1600" spc="155" b="1">
                <a:latin typeface="Noto Sans CJK HK"/>
                <a:cs typeface="Noto Sans CJK HK"/>
              </a:rPr>
              <a:t> </a:t>
            </a:r>
            <a:r>
              <a:rPr dirty="0" sz="1600" spc="-95" b="1">
                <a:latin typeface="Noto Sans CJK HK"/>
                <a:cs typeface="Noto Sans CJK HK"/>
              </a:rPr>
              <a:t>Token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3427" y="1097026"/>
            <a:ext cx="14706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Noto Sans CJK HK"/>
                <a:cs typeface="Noto Sans CJK HK"/>
              </a:rPr>
              <a:t>② </a:t>
            </a:r>
            <a:r>
              <a:rPr dirty="0" sz="1400" spc="-50" b="1">
                <a:latin typeface="Noto Sans CJK HK"/>
                <a:cs typeface="Noto Sans CJK HK"/>
              </a:rPr>
              <a:t>TALENT</a:t>
            </a:r>
            <a:r>
              <a:rPr dirty="0" sz="1400" spc="-80" b="1">
                <a:latin typeface="Noto Sans CJK HK"/>
                <a:cs typeface="Noto Sans CJK HK"/>
              </a:rPr>
              <a:t> Token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71472" y="1182624"/>
            <a:ext cx="1508760" cy="76200"/>
          </a:xfrm>
          <a:custGeom>
            <a:avLst/>
            <a:gdLst/>
            <a:ahLst/>
            <a:cxnLst/>
            <a:rect l="l" t="t" r="r" b="b"/>
            <a:pathLst>
              <a:path w="1508760" h="76200">
                <a:moveTo>
                  <a:pt x="1432305" y="0"/>
                </a:moveTo>
                <a:lnTo>
                  <a:pt x="1432305" y="76200"/>
                </a:lnTo>
                <a:lnTo>
                  <a:pt x="1495805" y="44450"/>
                </a:lnTo>
                <a:lnTo>
                  <a:pt x="1445005" y="44450"/>
                </a:lnTo>
                <a:lnTo>
                  <a:pt x="1445005" y="31750"/>
                </a:lnTo>
                <a:lnTo>
                  <a:pt x="1495805" y="31750"/>
                </a:lnTo>
                <a:lnTo>
                  <a:pt x="1432305" y="0"/>
                </a:lnTo>
                <a:close/>
              </a:path>
              <a:path w="1508760" h="76200">
                <a:moveTo>
                  <a:pt x="143230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432305" y="44450"/>
                </a:lnTo>
                <a:lnTo>
                  <a:pt x="1432305" y="31750"/>
                </a:lnTo>
                <a:close/>
              </a:path>
              <a:path w="1508760" h="76200">
                <a:moveTo>
                  <a:pt x="1495805" y="31750"/>
                </a:moveTo>
                <a:lnTo>
                  <a:pt x="1445005" y="31750"/>
                </a:lnTo>
                <a:lnTo>
                  <a:pt x="1445005" y="44450"/>
                </a:lnTo>
                <a:lnTo>
                  <a:pt x="1495805" y="44450"/>
                </a:lnTo>
                <a:lnTo>
                  <a:pt x="1508505" y="38100"/>
                </a:lnTo>
                <a:lnTo>
                  <a:pt x="1495805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55357" y="1097026"/>
            <a:ext cx="10198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Noto Sans CJK HK"/>
                <a:cs typeface="Noto Sans CJK HK"/>
              </a:rPr>
              <a:t>③</a:t>
            </a:r>
            <a:r>
              <a:rPr dirty="0" sz="1400" spc="95" b="1">
                <a:latin typeface="Noto Sans CJK HK"/>
                <a:cs typeface="Noto Sans CJK HK"/>
              </a:rPr>
              <a:t> </a:t>
            </a:r>
            <a:r>
              <a:rPr dirty="0" sz="1400" spc="-30" b="1">
                <a:latin typeface="Noto Sans CJK HK"/>
                <a:cs typeface="Noto Sans CJK HK"/>
              </a:rPr>
              <a:t>STAKING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01852" y="1182624"/>
            <a:ext cx="9001125" cy="2246630"/>
            <a:chOff x="1101852" y="1182624"/>
            <a:chExt cx="9001125" cy="2246630"/>
          </a:xfrm>
        </p:grpSpPr>
        <p:sp>
          <p:nvSpPr>
            <p:cNvPr id="11" name="object 11"/>
            <p:cNvSpPr/>
            <p:nvPr/>
          </p:nvSpPr>
          <p:spPr>
            <a:xfrm>
              <a:off x="8302752" y="1182624"/>
              <a:ext cx="1800225" cy="76200"/>
            </a:xfrm>
            <a:custGeom>
              <a:avLst/>
              <a:gdLst/>
              <a:ahLst/>
              <a:cxnLst/>
              <a:rect l="l" t="t" r="r" b="b"/>
              <a:pathLst>
                <a:path w="180022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800225" h="76200">
                  <a:moveTo>
                    <a:pt x="1723644" y="0"/>
                  </a:moveTo>
                  <a:lnTo>
                    <a:pt x="1723644" y="76200"/>
                  </a:lnTo>
                  <a:lnTo>
                    <a:pt x="1787144" y="44450"/>
                  </a:lnTo>
                  <a:lnTo>
                    <a:pt x="1736344" y="44450"/>
                  </a:lnTo>
                  <a:lnTo>
                    <a:pt x="1736344" y="31750"/>
                  </a:lnTo>
                  <a:lnTo>
                    <a:pt x="1787144" y="31750"/>
                  </a:lnTo>
                  <a:lnTo>
                    <a:pt x="1723644" y="0"/>
                  </a:lnTo>
                  <a:close/>
                </a:path>
                <a:path w="180022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800225" h="76200">
                  <a:moveTo>
                    <a:pt x="1723644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723644" y="44450"/>
                  </a:lnTo>
                  <a:lnTo>
                    <a:pt x="1723644" y="31750"/>
                  </a:lnTo>
                  <a:close/>
                </a:path>
                <a:path w="1800225" h="76200">
                  <a:moveTo>
                    <a:pt x="1787144" y="31750"/>
                  </a:moveTo>
                  <a:lnTo>
                    <a:pt x="1736344" y="31750"/>
                  </a:lnTo>
                  <a:lnTo>
                    <a:pt x="1736344" y="44450"/>
                  </a:lnTo>
                  <a:lnTo>
                    <a:pt x="1787144" y="44450"/>
                  </a:lnTo>
                  <a:lnTo>
                    <a:pt x="1799844" y="38100"/>
                  </a:lnTo>
                  <a:lnTo>
                    <a:pt x="1787144" y="3175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01852" y="3198863"/>
              <a:ext cx="318516" cy="230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27710" y="3826890"/>
            <a:ext cx="14427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 b="1">
                <a:solidFill>
                  <a:srgbClr val="C00000"/>
                </a:solidFill>
                <a:latin typeface="Noto Sans CJK HK"/>
                <a:cs typeface="Noto Sans CJK HK"/>
              </a:rPr>
              <a:t>Coin</a:t>
            </a:r>
            <a:r>
              <a:rPr dirty="0" sz="1600" spc="150" b="1">
                <a:solidFill>
                  <a:srgbClr val="C00000"/>
                </a:solidFill>
                <a:latin typeface="Noto Sans CJK HK"/>
                <a:cs typeface="Noto Sans CJK HK"/>
              </a:rPr>
              <a:t> </a:t>
            </a:r>
            <a:r>
              <a:rPr dirty="0" sz="1600" spc="-60" b="1">
                <a:solidFill>
                  <a:srgbClr val="C00000"/>
                </a:solidFill>
                <a:latin typeface="Noto Sans CJK HK"/>
                <a:cs typeface="Noto Sans CJK HK"/>
              </a:rPr>
              <a:t>Exchange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4086" y="3198863"/>
            <a:ext cx="4004310" cy="1104265"/>
            <a:chOff x="434086" y="3198863"/>
            <a:chExt cx="4004310" cy="1104265"/>
          </a:xfrm>
        </p:grpSpPr>
        <p:sp>
          <p:nvSpPr>
            <p:cNvPr id="15" name="object 15"/>
            <p:cNvSpPr/>
            <p:nvPr/>
          </p:nvSpPr>
          <p:spPr>
            <a:xfrm>
              <a:off x="440436" y="3634739"/>
              <a:ext cx="1620520" cy="661670"/>
            </a:xfrm>
            <a:custGeom>
              <a:avLst/>
              <a:gdLst/>
              <a:ahLst/>
              <a:cxnLst/>
              <a:rect l="l" t="t" r="r" b="b"/>
              <a:pathLst>
                <a:path w="1620520" h="661670">
                  <a:moveTo>
                    <a:pt x="0" y="110236"/>
                  </a:moveTo>
                  <a:lnTo>
                    <a:pt x="8662" y="67347"/>
                  </a:lnTo>
                  <a:lnTo>
                    <a:pt x="32286" y="32305"/>
                  </a:lnTo>
                  <a:lnTo>
                    <a:pt x="67326" y="8669"/>
                  </a:lnTo>
                  <a:lnTo>
                    <a:pt x="110236" y="0"/>
                  </a:lnTo>
                  <a:lnTo>
                    <a:pt x="1509776" y="0"/>
                  </a:lnTo>
                  <a:lnTo>
                    <a:pt x="1552664" y="8669"/>
                  </a:lnTo>
                  <a:lnTo>
                    <a:pt x="1587706" y="32305"/>
                  </a:lnTo>
                  <a:lnTo>
                    <a:pt x="1611342" y="67347"/>
                  </a:lnTo>
                  <a:lnTo>
                    <a:pt x="1620012" y="110236"/>
                  </a:lnTo>
                  <a:lnTo>
                    <a:pt x="1620012" y="551180"/>
                  </a:lnTo>
                  <a:lnTo>
                    <a:pt x="1611342" y="594068"/>
                  </a:lnTo>
                  <a:lnTo>
                    <a:pt x="1587706" y="629110"/>
                  </a:lnTo>
                  <a:lnTo>
                    <a:pt x="1552664" y="652746"/>
                  </a:lnTo>
                  <a:lnTo>
                    <a:pt x="1509776" y="661416"/>
                  </a:lnTo>
                  <a:lnTo>
                    <a:pt x="110236" y="661416"/>
                  </a:lnTo>
                  <a:lnTo>
                    <a:pt x="67326" y="652746"/>
                  </a:lnTo>
                  <a:lnTo>
                    <a:pt x="32286" y="629110"/>
                  </a:lnTo>
                  <a:lnTo>
                    <a:pt x="8662" y="594068"/>
                  </a:lnTo>
                  <a:lnTo>
                    <a:pt x="0" y="551180"/>
                  </a:lnTo>
                  <a:lnTo>
                    <a:pt x="0" y="11023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17847" y="3198863"/>
              <a:ext cx="320039" cy="230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731133" y="3698570"/>
            <a:ext cx="10953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1600" spc="-55" b="1">
                <a:solidFill>
                  <a:srgbClr val="C00000"/>
                </a:solidFill>
                <a:latin typeface="Noto Sans CJK HK"/>
                <a:cs typeface="Noto Sans CJK HK"/>
              </a:rPr>
              <a:t>TALENT</a:t>
            </a:r>
            <a:endParaRPr sz="16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spc="-35" b="1">
                <a:solidFill>
                  <a:srgbClr val="C00000"/>
                </a:solidFill>
                <a:latin typeface="Noto Sans CJK HK"/>
                <a:cs typeface="Noto Sans CJK HK"/>
              </a:rPr>
              <a:t>PLATFORM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3257" y="3631438"/>
            <a:ext cx="2611120" cy="2704465"/>
            <a:chOff x="2953257" y="3631438"/>
            <a:chExt cx="2611120" cy="2704465"/>
          </a:xfrm>
        </p:grpSpPr>
        <p:sp>
          <p:nvSpPr>
            <p:cNvPr id="19" name="object 19"/>
            <p:cNvSpPr/>
            <p:nvPr/>
          </p:nvSpPr>
          <p:spPr>
            <a:xfrm>
              <a:off x="3506723" y="3637788"/>
              <a:ext cx="1508760" cy="660400"/>
            </a:xfrm>
            <a:custGeom>
              <a:avLst/>
              <a:gdLst/>
              <a:ahLst/>
              <a:cxnLst/>
              <a:rect l="l" t="t" r="r" b="b"/>
              <a:pathLst>
                <a:path w="1508760" h="660400">
                  <a:moveTo>
                    <a:pt x="0" y="109981"/>
                  </a:moveTo>
                  <a:lnTo>
                    <a:pt x="8647" y="67186"/>
                  </a:lnTo>
                  <a:lnTo>
                    <a:pt x="32226" y="32226"/>
                  </a:lnTo>
                  <a:lnTo>
                    <a:pt x="67186" y="8647"/>
                  </a:lnTo>
                  <a:lnTo>
                    <a:pt x="109981" y="0"/>
                  </a:lnTo>
                  <a:lnTo>
                    <a:pt x="1398777" y="0"/>
                  </a:lnTo>
                  <a:lnTo>
                    <a:pt x="1441573" y="8647"/>
                  </a:lnTo>
                  <a:lnTo>
                    <a:pt x="1476533" y="32226"/>
                  </a:lnTo>
                  <a:lnTo>
                    <a:pt x="1500112" y="67186"/>
                  </a:lnTo>
                  <a:lnTo>
                    <a:pt x="1508760" y="109981"/>
                  </a:lnTo>
                  <a:lnTo>
                    <a:pt x="1508760" y="549910"/>
                  </a:lnTo>
                  <a:lnTo>
                    <a:pt x="1500112" y="592705"/>
                  </a:lnTo>
                  <a:lnTo>
                    <a:pt x="1476533" y="627665"/>
                  </a:lnTo>
                  <a:lnTo>
                    <a:pt x="1441573" y="651244"/>
                  </a:lnTo>
                  <a:lnTo>
                    <a:pt x="1398777" y="659892"/>
                  </a:lnTo>
                  <a:lnTo>
                    <a:pt x="109981" y="659892"/>
                  </a:lnTo>
                  <a:lnTo>
                    <a:pt x="67186" y="651244"/>
                  </a:lnTo>
                  <a:lnTo>
                    <a:pt x="32226" y="627665"/>
                  </a:lnTo>
                  <a:lnTo>
                    <a:pt x="8647" y="592705"/>
                  </a:lnTo>
                  <a:lnTo>
                    <a:pt x="0" y="549910"/>
                  </a:lnTo>
                  <a:lnTo>
                    <a:pt x="0" y="109981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9607" y="5257800"/>
              <a:ext cx="2598420" cy="1071880"/>
            </a:xfrm>
            <a:custGeom>
              <a:avLst/>
              <a:gdLst/>
              <a:ahLst/>
              <a:cxnLst/>
              <a:rect l="l" t="t" r="r" b="b"/>
              <a:pathLst>
                <a:path w="2598420" h="1071879">
                  <a:moveTo>
                    <a:pt x="0" y="535686"/>
                  </a:moveTo>
                  <a:lnTo>
                    <a:pt x="2188" y="486918"/>
                  </a:lnTo>
                  <a:lnTo>
                    <a:pt x="8628" y="439380"/>
                  </a:lnTo>
                  <a:lnTo>
                    <a:pt x="19131" y="393259"/>
                  </a:lnTo>
                  <a:lnTo>
                    <a:pt x="33507" y="348744"/>
                  </a:lnTo>
                  <a:lnTo>
                    <a:pt x="51567" y="306024"/>
                  </a:lnTo>
                  <a:lnTo>
                    <a:pt x="73123" y="265288"/>
                  </a:lnTo>
                  <a:lnTo>
                    <a:pt x="97986" y="226726"/>
                  </a:lnTo>
                  <a:lnTo>
                    <a:pt x="125967" y="190526"/>
                  </a:lnTo>
                  <a:lnTo>
                    <a:pt x="156876" y="156876"/>
                  </a:lnTo>
                  <a:lnTo>
                    <a:pt x="190526" y="125967"/>
                  </a:lnTo>
                  <a:lnTo>
                    <a:pt x="226726" y="97986"/>
                  </a:lnTo>
                  <a:lnTo>
                    <a:pt x="265288" y="73123"/>
                  </a:lnTo>
                  <a:lnTo>
                    <a:pt x="306024" y="51567"/>
                  </a:lnTo>
                  <a:lnTo>
                    <a:pt x="348744" y="33507"/>
                  </a:lnTo>
                  <a:lnTo>
                    <a:pt x="393259" y="19131"/>
                  </a:lnTo>
                  <a:lnTo>
                    <a:pt x="439380" y="8628"/>
                  </a:lnTo>
                  <a:lnTo>
                    <a:pt x="486918" y="2188"/>
                  </a:lnTo>
                  <a:lnTo>
                    <a:pt x="535686" y="0"/>
                  </a:lnTo>
                  <a:lnTo>
                    <a:pt x="584453" y="2188"/>
                  </a:lnTo>
                  <a:lnTo>
                    <a:pt x="631991" y="8628"/>
                  </a:lnTo>
                  <a:lnTo>
                    <a:pt x="678112" y="19131"/>
                  </a:lnTo>
                  <a:lnTo>
                    <a:pt x="722627" y="33507"/>
                  </a:lnTo>
                  <a:lnTo>
                    <a:pt x="765347" y="51567"/>
                  </a:lnTo>
                  <a:lnTo>
                    <a:pt x="806083" y="73123"/>
                  </a:lnTo>
                  <a:lnTo>
                    <a:pt x="844645" y="97986"/>
                  </a:lnTo>
                  <a:lnTo>
                    <a:pt x="880845" y="125967"/>
                  </a:lnTo>
                  <a:lnTo>
                    <a:pt x="914495" y="156876"/>
                  </a:lnTo>
                  <a:lnTo>
                    <a:pt x="945404" y="190526"/>
                  </a:lnTo>
                  <a:lnTo>
                    <a:pt x="973385" y="226726"/>
                  </a:lnTo>
                  <a:lnTo>
                    <a:pt x="998248" y="265288"/>
                  </a:lnTo>
                  <a:lnTo>
                    <a:pt x="1019804" y="306024"/>
                  </a:lnTo>
                  <a:lnTo>
                    <a:pt x="1037864" y="348744"/>
                  </a:lnTo>
                  <a:lnTo>
                    <a:pt x="1052240" y="393259"/>
                  </a:lnTo>
                  <a:lnTo>
                    <a:pt x="1062743" y="439380"/>
                  </a:lnTo>
                  <a:lnTo>
                    <a:pt x="1069183" y="486918"/>
                  </a:lnTo>
                  <a:lnTo>
                    <a:pt x="1071371" y="535686"/>
                  </a:lnTo>
                  <a:lnTo>
                    <a:pt x="1069183" y="584443"/>
                  </a:lnTo>
                  <a:lnTo>
                    <a:pt x="1062743" y="631974"/>
                  </a:lnTo>
                  <a:lnTo>
                    <a:pt x="1052240" y="678090"/>
                  </a:lnTo>
                  <a:lnTo>
                    <a:pt x="1037864" y="722602"/>
                  </a:lnTo>
                  <a:lnTo>
                    <a:pt x="1019804" y="765319"/>
                  </a:lnTo>
                  <a:lnTo>
                    <a:pt x="998248" y="806054"/>
                  </a:lnTo>
                  <a:lnTo>
                    <a:pt x="973385" y="844617"/>
                  </a:lnTo>
                  <a:lnTo>
                    <a:pt x="945404" y="880819"/>
                  </a:lnTo>
                  <a:lnTo>
                    <a:pt x="914495" y="914471"/>
                  </a:lnTo>
                  <a:lnTo>
                    <a:pt x="880845" y="945383"/>
                  </a:lnTo>
                  <a:lnTo>
                    <a:pt x="844645" y="973367"/>
                  </a:lnTo>
                  <a:lnTo>
                    <a:pt x="806083" y="998234"/>
                  </a:lnTo>
                  <a:lnTo>
                    <a:pt x="765347" y="1019793"/>
                  </a:lnTo>
                  <a:lnTo>
                    <a:pt x="722627" y="1037857"/>
                  </a:lnTo>
                  <a:lnTo>
                    <a:pt x="678112" y="1052236"/>
                  </a:lnTo>
                  <a:lnTo>
                    <a:pt x="631991" y="1062741"/>
                  </a:lnTo>
                  <a:lnTo>
                    <a:pt x="584453" y="1069182"/>
                  </a:lnTo>
                  <a:lnTo>
                    <a:pt x="535686" y="1071372"/>
                  </a:lnTo>
                  <a:lnTo>
                    <a:pt x="486918" y="1069182"/>
                  </a:lnTo>
                  <a:lnTo>
                    <a:pt x="439380" y="1062741"/>
                  </a:lnTo>
                  <a:lnTo>
                    <a:pt x="393259" y="1052236"/>
                  </a:lnTo>
                  <a:lnTo>
                    <a:pt x="348744" y="1037857"/>
                  </a:lnTo>
                  <a:lnTo>
                    <a:pt x="306024" y="1019793"/>
                  </a:lnTo>
                  <a:lnTo>
                    <a:pt x="265288" y="998234"/>
                  </a:lnTo>
                  <a:lnTo>
                    <a:pt x="226726" y="973367"/>
                  </a:lnTo>
                  <a:lnTo>
                    <a:pt x="190526" y="945383"/>
                  </a:lnTo>
                  <a:lnTo>
                    <a:pt x="156876" y="914471"/>
                  </a:lnTo>
                  <a:lnTo>
                    <a:pt x="125967" y="880819"/>
                  </a:lnTo>
                  <a:lnTo>
                    <a:pt x="97986" y="844617"/>
                  </a:lnTo>
                  <a:lnTo>
                    <a:pt x="73123" y="806054"/>
                  </a:lnTo>
                  <a:lnTo>
                    <a:pt x="51567" y="765319"/>
                  </a:lnTo>
                  <a:lnTo>
                    <a:pt x="33507" y="722602"/>
                  </a:lnTo>
                  <a:lnTo>
                    <a:pt x="19131" y="678090"/>
                  </a:lnTo>
                  <a:lnTo>
                    <a:pt x="8628" y="631974"/>
                  </a:lnTo>
                  <a:lnTo>
                    <a:pt x="2188" y="584443"/>
                  </a:lnTo>
                  <a:lnTo>
                    <a:pt x="0" y="535686"/>
                  </a:lnTo>
                  <a:close/>
                </a:path>
                <a:path w="2598420" h="1071879">
                  <a:moveTo>
                    <a:pt x="1527047" y="535686"/>
                  </a:moveTo>
                  <a:lnTo>
                    <a:pt x="1529236" y="486918"/>
                  </a:lnTo>
                  <a:lnTo>
                    <a:pt x="1535676" y="439380"/>
                  </a:lnTo>
                  <a:lnTo>
                    <a:pt x="1546179" y="393259"/>
                  </a:lnTo>
                  <a:lnTo>
                    <a:pt x="1560555" y="348744"/>
                  </a:lnTo>
                  <a:lnTo>
                    <a:pt x="1578615" y="306024"/>
                  </a:lnTo>
                  <a:lnTo>
                    <a:pt x="1600171" y="265288"/>
                  </a:lnTo>
                  <a:lnTo>
                    <a:pt x="1625034" y="226726"/>
                  </a:lnTo>
                  <a:lnTo>
                    <a:pt x="1653015" y="190526"/>
                  </a:lnTo>
                  <a:lnTo>
                    <a:pt x="1683924" y="156876"/>
                  </a:lnTo>
                  <a:lnTo>
                    <a:pt x="1717574" y="125967"/>
                  </a:lnTo>
                  <a:lnTo>
                    <a:pt x="1753774" y="97986"/>
                  </a:lnTo>
                  <a:lnTo>
                    <a:pt x="1792336" y="73123"/>
                  </a:lnTo>
                  <a:lnTo>
                    <a:pt x="1833072" y="51567"/>
                  </a:lnTo>
                  <a:lnTo>
                    <a:pt x="1875792" y="33507"/>
                  </a:lnTo>
                  <a:lnTo>
                    <a:pt x="1920307" y="19131"/>
                  </a:lnTo>
                  <a:lnTo>
                    <a:pt x="1966428" y="8628"/>
                  </a:lnTo>
                  <a:lnTo>
                    <a:pt x="2013966" y="2188"/>
                  </a:lnTo>
                  <a:lnTo>
                    <a:pt x="2062733" y="0"/>
                  </a:lnTo>
                  <a:lnTo>
                    <a:pt x="2111501" y="2188"/>
                  </a:lnTo>
                  <a:lnTo>
                    <a:pt x="2159039" y="8628"/>
                  </a:lnTo>
                  <a:lnTo>
                    <a:pt x="2205160" y="19131"/>
                  </a:lnTo>
                  <a:lnTo>
                    <a:pt x="2249675" y="33507"/>
                  </a:lnTo>
                  <a:lnTo>
                    <a:pt x="2292395" y="51567"/>
                  </a:lnTo>
                  <a:lnTo>
                    <a:pt x="2333131" y="73123"/>
                  </a:lnTo>
                  <a:lnTo>
                    <a:pt x="2371693" y="97986"/>
                  </a:lnTo>
                  <a:lnTo>
                    <a:pt x="2407893" y="125967"/>
                  </a:lnTo>
                  <a:lnTo>
                    <a:pt x="2441543" y="156876"/>
                  </a:lnTo>
                  <a:lnTo>
                    <a:pt x="2472452" y="190526"/>
                  </a:lnTo>
                  <a:lnTo>
                    <a:pt x="2500433" y="226726"/>
                  </a:lnTo>
                  <a:lnTo>
                    <a:pt x="2525296" y="265288"/>
                  </a:lnTo>
                  <a:lnTo>
                    <a:pt x="2546852" y="306024"/>
                  </a:lnTo>
                  <a:lnTo>
                    <a:pt x="2564912" y="348744"/>
                  </a:lnTo>
                  <a:lnTo>
                    <a:pt x="2579288" y="393259"/>
                  </a:lnTo>
                  <a:lnTo>
                    <a:pt x="2589791" y="439380"/>
                  </a:lnTo>
                  <a:lnTo>
                    <a:pt x="2596231" y="486918"/>
                  </a:lnTo>
                  <a:lnTo>
                    <a:pt x="2598420" y="535686"/>
                  </a:lnTo>
                  <a:lnTo>
                    <a:pt x="2596231" y="584443"/>
                  </a:lnTo>
                  <a:lnTo>
                    <a:pt x="2589791" y="631974"/>
                  </a:lnTo>
                  <a:lnTo>
                    <a:pt x="2579288" y="678090"/>
                  </a:lnTo>
                  <a:lnTo>
                    <a:pt x="2564912" y="722602"/>
                  </a:lnTo>
                  <a:lnTo>
                    <a:pt x="2546852" y="765319"/>
                  </a:lnTo>
                  <a:lnTo>
                    <a:pt x="2525296" y="806054"/>
                  </a:lnTo>
                  <a:lnTo>
                    <a:pt x="2500433" y="844617"/>
                  </a:lnTo>
                  <a:lnTo>
                    <a:pt x="2472452" y="880819"/>
                  </a:lnTo>
                  <a:lnTo>
                    <a:pt x="2441543" y="914471"/>
                  </a:lnTo>
                  <a:lnTo>
                    <a:pt x="2407893" y="945383"/>
                  </a:lnTo>
                  <a:lnTo>
                    <a:pt x="2371693" y="973367"/>
                  </a:lnTo>
                  <a:lnTo>
                    <a:pt x="2333131" y="998234"/>
                  </a:lnTo>
                  <a:lnTo>
                    <a:pt x="2292395" y="1019793"/>
                  </a:lnTo>
                  <a:lnTo>
                    <a:pt x="2249675" y="1037857"/>
                  </a:lnTo>
                  <a:lnTo>
                    <a:pt x="2205160" y="1052236"/>
                  </a:lnTo>
                  <a:lnTo>
                    <a:pt x="2159039" y="1062741"/>
                  </a:lnTo>
                  <a:lnTo>
                    <a:pt x="2111501" y="1069182"/>
                  </a:lnTo>
                  <a:lnTo>
                    <a:pt x="2062733" y="1071372"/>
                  </a:lnTo>
                  <a:lnTo>
                    <a:pt x="2013966" y="1069182"/>
                  </a:lnTo>
                  <a:lnTo>
                    <a:pt x="1966428" y="1062741"/>
                  </a:lnTo>
                  <a:lnTo>
                    <a:pt x="1920307" y="1052236"/>
                  </a:lnTo>
                  <a:lnTo>
                    <a:pt x="1875792" y="1037857"/>
                  </a:lnTo>
                  <a:lnTo>
                    <a:pt x="1833072" y="1019793"/>
                  </a:lnTo>
                  <a:lnTo>
                    <a:pt x="1792336" y="998234"/>
                  </a:lnTo>
                  <a:lnTo>
                    <a:pt x="1753774" y="973367"/>
                  </a:lnTo>
                  <a:lnTo>
                    <a:pt x="1717574" y="945383"/>
                  </a:lnTo>
                  <a:lnTo>
                    <a:pt x="1683924" y="914471"/>
                  </a:lnTo>
                  <a:lnTo>
                    <a:pt x="1653015" y="880819"/>
                  </a:lnTo>
                  <a:lnTo>
                    <a:pt x="1625034" y="844617"/>
                  </a:lnTo>
                  <a:lnTo>
                    <a:pt x="1600171" y="806054"/>
                  </a:lnTo>
                  <a:lnTo>
                    <a:pt x="1578615" y="765319"/>
                  </a:lnTo>
                  <a:lnTo>
                    <a:pt x="1560555" y="722602"/>
                  </a:lnTo>
                  <a:lnTo>
                    <a:pt x="1546179" y="678090"/>
                  </a:lnTo>
                  <a:lnTo>
                    <a:pt x="1535676" y="631974"/>
                  </a:lnTo>
                  <a:lnTo>
                    <a:pt x="1529236" y="584443"/>
                  </a:lnTo>
                  <a:lnTo>
                    <a:pt x="1527047" y="53568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827523" y="5435904"/>
            <a:ext cx="3746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335">
              <a:lnSpc>
                <a:spcPct val="150000"/>
              </a:lnSpc>
              <a:spcBef>
                <a:spcPts val="100"/>
              </a:spcBef>
            </a:pPr>
            <a:r>
              <a:rPr dirty="0" sz="1400" spc="-40" b="1">
                <a:latin typeface="Noto Sans CJK HK"/>
                <a:cs typeface="Noto Sans CJK HK"/>
              </a:rPr>
              <a:t>P2P  </a:t>
            </a:r>
            <a:r>
              <a:rPr dirty="0" sz="1400" spc="-50" b="1">
                <a:latin typeface="Noto Sans CJK HK"/>
                <a:cs typeface="Noto Sans CJK HK"/>
              </a:rPr>
              <a:t>POS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57955" y="1522475"/>
            <a:ext cx="4619625" cy="3735070"/>
            <a:chOff x="3457955" y="1522475"/>
            <a:chExt cx="4619625" cy="3735070"/>
          </a:xfrm>
        </p:grpSpPr>
        <p:sp>
          <p:nvSpPr>
            <p:cNvPr id="23" name="object 23"/>
            <p:cNvSpPr/>
            <p:nvPr/>
          </p:nvSpPr>
          <p:spPr>
            <a:xfrm>
              <a:off x="3457956" y="4297679"/>
              <a:ext cx="1602105" cy="960119"/>
            </a:xfrm>
            <a:custGeom>
              <a:avLst/>
              <a:gdLst/>
              <a:ahLst/>
              <a:cxnLst/>
              <a:rect l="l" t="t" r="r" b="b"/>
              <a:pathLst>
                <a:path w="1602104" h="960120">
                  <a:moveTo>
                    <a:pt x="1601978" y="883666"/>
                  </a:moveTo>
                  <a:lnTo>
                    <a:pt x="1570228" y="883666"/>
                  </a:lnTo>
                  <a:lnTo>
                    <a:pt x="1570228" y="486283"/>
                  </a:lnTo>
                  <a:lnTo>
                    <a:pt x="1570228" y="473583"/>
                  </a:lnTo>
                  <a:lnTo>
                    <a:pt x="809498" y="473583"/>
                  </a:lnTo>
                  <a:lnTo>
                    <a:pt x="809498" y="0"/>
                  </a:lnTo>
                  <a:lnTo>
                    <a:pt x="796798" y="0"/>
                  </a:lnTo>
                  <a:lnTo>
                    <a:pt x="796798" y="473583"/>
                  </a:lnTo>
                  <a:lnTo>
                    <a:pt x="31750" y="473583"/>
                  </a:lnTo>
                  <a:lnTo>
                    <a:pt x="31750" y="883666"/>
                  </a:lnTo>
                  <a:lnTo>
                    <a:pt x="0" y="883666"/>
                  </a:lnTo>
                  <a:lnTo>
                    <a:pt x="38100" y="959866"/>
                  </a:lnTo>
                  <a:lnTo>
                    <a:pt x="69850" y="896366"/>
                  </a:lnTo>
                  <a:lnTo>
                    <a:pt x="76200" y="883666"/>
                  </a:lnTo>
                  <a:lnTo>
                    <a:pt x="44450" y="883666"/>
                  </a:lnTo>
                  <a:lnTo>
                    <a:pt x="44450" y="486283"/>
                  </a:lnTo>
                  <a:lnTo>
                    <a:pt x="796798" y="486283"/>
                  </a:lnTo>
                  <a:lnTo>
                    <a:pt x="809498" y="486283"/>
                  </a:lnTo>
                  <a:lnTo>
                    <a:pt x="1557528" y="486283"/>
                  </a:lnTo>
                  <a:lnTo>
                    <a:pt x="1557528" y="883666"/>
                  </a:lnTo>
                  <a:lnTo>
                    <a:pt x="1525778" y="883666"/>
                  </a:lnTo>
                  <a:lnTo>
                    <a:pt x="1563878" y="959866"/>
                  </a:lnTo>
                  <a:lnTo>
                    <a:pt x="1595628" y="896366"/>
                  </a:lnTo>
                  <a:lnTo>
                    <a:pt x="1601978" y="88366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61276" y="1522475"/>
              <a:ext cx="915924" cy="9159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280147" y="1790699"/>
              <a:ext cx="695705" cy="4549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395464" y="1841957"/>
            <a:ext cx="4508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 b="1">
                <a:solidFill>
                  <a:srgbClr val="FFFF00"/>
                </a:solidFill>
                <a:latin typeface="Noto Sans CJK HK"/>
                <a:cs typeface="Noto Sans CJK HK"/>
              </a:rPr>
              <a:t>DeFi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23861" y="2696032"/>
            <a:ext cx="1193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5" b="1">
                <a:latin typeface="Noto Sans CJK HK"/>
                <a:cs typeface="Noto Sans CJK HK"/>
              </a:rPr>
              <a:t>DeFi</a:t>
            </a:r>
            <a:r>
              <a:rPr dirty="0" sz="1600" spc="140" b="1">
                <a:latin typeface="Noto Sans CJK HK"/>
                <a:cs typeface="Noto Sans CJK HK"/>
              </a:rPr>
              <a:t> </a:t>
            </a:r>
            <a:r>
              <a:rPr dirty="0" sz="1600" spc="-65" b="1">
                <a:latin typeface="Noto Sans CJK HK"/>
                <a:cs typeface="Noto Sans CJK HK"/>
              </a:rPr>
              <a:t>Project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11211" y="3195815"/>
            <a:ext cx="320040" cy="23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349108" y="3696715"/>
            <a:ext cx="4502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C00000"/>
                </a:solidFill>
                <a:latin typeface="Noto Sans CJK HK"/>
                <a:cs typeface="Noto Sans CJK HK"/>
              </a:rPr>
              <a:t>XGP</a:t>
            </a:r>
            <a:endParaRPr sz="16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</a:pPr>
            <a:r>
              <a:rPr dirty="0" sz="1600" spc="-40" b="1">
                <a:solidFill>
                  <a:srgbClr val="C00000"/>
                </a:solidFill>
                <a:latin typeface="Noto Sans CJK HK"/>
                <a:cs typeface="Noto Sans CJK HK"/>
              </a:rPr>
              <a:t>DeFi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795261" y="1516380"/>
            <a:ext cx="4534535" cy="2786380"/>
            <a:chOff x="6795261" y="1516380"/>
            <a:chExt cx="4534535" cy="2786380"/>
          </a:xfrm>
        </p:grpSpPr>
        <p:sp>
          <p:nvSpPr>
            <p:cNvPr id="31" name="object 31"/>
            <p:cNvSpPr/>
            <p:nvPr/>
          </p:nvSpPr>
          <p:spPr>
            <a:xfrm>
              <a:off x="6801611" y="3634740"/>
              <a:ext cx="1507490" cy="661670"/>
            </a:xfrm>
            <a:custGeom>
              <a:avLst/>
              <a:gdLst/>
              <a:ahLst/>
              <a:cxnLst/>
              <a:rect l="l" t="t" r="r" b="b"/>
              <a:pathLst>
                <a:path w="1507490" h="661670">
                  <a:moveTo>
                    <a:pt x="0" y="110236"/>
                  </a:moveTo>
                  <a:lnTo>
                    <a:pt x="8669" y="67347"/>
                  </a:lnTo>
                  <a:lnTo>
                    <a:pt x="32305" y="32305"/>
                  </a:lnTo>
                  <a:lnTo>
                    <a:pt x="67347" y="8669"/>
                  </a:lnTo>
                  <a:lnTo>
                    <a:pt x="110236" y="0"/>
                  </a:lnTo>
                  <a:lnTo>
                    <a:pt x="1397000" y="0"/>
                  </a:lnTo>
                  <a:lnTo>
                    <a:pt x="1439888" y="8669"/>
                  </a:lnTo>
                  <a:lnTo>
                    <a:pt x="1474930" y="32305"/>
                  </a:lnTo>
                  <a:lnTo>
                    <a:pt x="1498566" y="67347"/>
                  </a:lnTo>
                  <a:lnTo>
                    <a:pt x="1507236" y="110236"/>
                  </a:lnTo>
                  <a:lnTo>
                    <a:pt x="1507236" y="551180"/>
                  </a:lnTo>
                  <a:lnTo>
                    <a:pt x="1498566" y="594068"/>
                  </a:lnTo>
                  <a:lnTo>
                    <a:pt x="1474930" y="629110"/>
                  </a:lnTo>
                  <a:lnTo>
                    <a:pt x="1439888" y="652746"/>
                  </a:lnTo>
                  <a:lnTo>
                    <a:pt x="1397000" y="661416"/>
                  </a:lnTo>
                  <a:lnTo>
                    <a:pt x="110236" y="661416"/>
                  </a:lnTo>
                  <a:lnTo>
                    <a:pt x="67347" y="652746"/>
                  </a:lnTo>
                  <a:lnTo>
                    <a:pt x="32305" y="629110"/>
                  </a:lnTo>
                  <a:lnTo>
                    <a:pt x="8669" y="594068"/>
                  </a:lnTo>
                  <a:lnTo>
                    <a:pt x="0" y="551180"/>
                  </a:lnTo>
                  <a:lnTo>
                    <a:pt x="0" y="11023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413491" y="1516380"/>
              <a:ext cx="915924" cy="9159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543032" y="1784604"/>
              <a:ext cx="672846" cy="4549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0330053" y="1097026"/>
            <a:ext cx="10274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Noto Sans CJK HK"/>
                <a:cs typeface="Noto Sans CJK HK"/>
              </a:rPr>
              <a:t>④</a:t>
            </a:r>
            <a:r>
              <a:rPr dirty="0" sz="1400" spc="85" b="1">
                <a:latin typeface="Noto Sans CJK HK"/>
                <a:cs typeface="Noto Sans CJK HK"/>
              </a:rPr>
              <a:t> </a:t>
            </a:r>
            <a:r>
              <a:rPr dirty="0" sz="1400" spc="5" b="1">
                <a:latin typeface="Noto Sans CJK HK"/>
                <a:cs typeface="Noto Sans CJK HK"/>
              </a:rPr>
              <a:t>REWARD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59871" y="1836547"/>
            <a:ext cx="42608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0" b="1">
                <a:solidFill>
                  <a:srgbClr val="FFFF00"/>
                </a:solidFill>
                <a:latin typeface="Noto Sans CJK HK"/>
                <a:cs typeface="Noto Sans CJK HK"/>
              </a:rPr>
              <a:t>X</a:t>
            </a:r>
            <a:r>
              <a:rPr dirty="0" sz="1600" spc="-50" b="1">
                <a:solidFill>
                  <a:srgbClr val="FFFF00"/>
                </a:solidFill>
                <a:latin typeface="Noto Sans CJK HK"/>
                <a:cs typeface="Noto Sans CJK HK"/>
              </a:rPr>
              <a:t>GP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57535" y="2636407"/>
            <a:ext cx="1228725" cy="725170"/>
          </a:xfrm>
          <a:prstGeom prst="rect">
            <a:avLst/>
          </a:prstGeom>
        </p:spPr>
        <p:txBody>
          <a:bodyPr wrap="square" lIns="0" tIns="14097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110"/>
              </a:spcBef>
            </a:pPr>
            <a:r>
              <a:rPr dirty="0" sz="1600" spc="-60" b="1">
                <a:latin typeface="Noto Sans CJK HK"/>
                <a:cs typeface="Noto Sans CJK HK"/>
              </a:rPr>
              <a:t>50%</a:t>
            </a:r>
            <a:r>
              <a:rPr dirty="0" sz="1600" spc="120" b="1">
                <a:latin typeface="Noto Sans CJK HK"/>
                <a:cs typeface="Noto Sans CJK HK"/>
              </a:rPr>
              <a:t> </a:t>
            </a:r>
            <a:r>
              <a:rPr dirty="0" sz="1600" spc="-80" b="1">
                <a:latin typeface="Noto Sans CJK HK"/>
                <a:cs typeface="Noto Sans CJK HK"/>
              </a:rPr>
              <a:t>Reward</a:t>
            </a:r>
            <a:endParaRPr sz="16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1400" spc="-5" b="1">
                <a:latin typeface="Noto Sans CJK HK"/>
                <a:cs typeface="Noto Sans CJK HK"/>
              </a:rPr>
              <a:t>(500~667Day)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907538" y="908050"/>
            <a:ext cx="2769870" cy="5806440"/>
            <a:chOff x="2907538" y="908050"/>
            <a:chExt cx="2769870" cy="5806440"/>
          </a:xfrm>
        </p:grpSpPr>
        <p:sp>
          <p:nvSpPr>
            <p:cNvPr id="38" name="object 38"/>
            <p:cNvSpPr/>
            <p:nvPr/>
          </p:nvSpPr>
          <p:spPr>
            <a:xfrm>
              <a:off x="2913888" y="914400"/>
              <a:ext cx="2757170" cy="5567680"/>
            </a:xfrm>
            <a:custGeom>
              <a:avLst/>
              <a:gdLst/>
              <a:ahLst/>
              <a:cxnLst/>
              <a:rect l="l" t="t" r="r" b="b"/>
              <a:pathLst>
                <a:path w="2757170" h="5567680">
                  <a:moveTo>
                    <a:pt x="0" y="189484"/>
                  </a:moveTo>
                  <a:lnTo>
                    <a:pt x="6768" y="139112"/>
                  </a:lnTo>
                  <a:lnTo>
                    <a:pt x="25870" y="93848"/>
                  </a:lnTo>
                  <a:lnTo>
                    <a:pt x="55499" y="55499"/>
                  </a:lnTo>
                  <a:lnTo>
                    <a:pt x="93848" y="25870"/>
                  </a:lnTo>
                  <a:lnTo>
                    <a:pt x="139112" y="6768"/>
                  </a:lnTo>
                  <a:lnTo>
                    <a:pt x="189484" y="0"/>
                  </a:lnTo>
                  <a:lnTo>
                    <a:pt x="2567432" y="0"/>
                  </a:lnTo>
                  <a:lnTo>
                    <a:pt x="2617803" y="6768"/>
                  </a:lnTo>
                  <a:lnTo>
                    <a:pt x="2663067" y="25870"/>
                  </a:lnTo>
                  <a:lnTo>
                    <a:pt x="2701416" y="55499"/>
                  </a:lnTo>
                  <a:lnTo>
                    <a:pt x="2731045" y="93848"/>
                  </a:lnTo>
                  <a:lnTo>
                    <a:pt x="2750147" y="139112"/>
                  </a:lnTo>
                  <a:lnTo>
                    <a:pt x="2756916" y="189484"/>
                  </a:lnTo>
                  <a:lnTo>
                    <a:pt x="2756916" y="5377662"/>
                  </a:lnTo>
                  <a:lnTo>
                    <a:pt x="2750147" y="5428040"/>
                  </a:lnTo>
                  <a:lnTo>
                    <a:pt x="2731045" y="5473310"/>
                  </a:lnTo>
                  <a:lnTo>
                    <a:pt x="2701416" y="5511665"/>
                  </a:lnTo>
                  <a:lnTo>
                    <a:pt x="2663067" y="5541297"/>
                  </a:lnTo>
                  <a:lnTo>
                    <a:pt x="2617803" y="5560402"/>
                  </a:lnTo>
                  <a:lnTo>
                    <a:pt x="2567432" y="5567172"/>
                  </a:lnTo>
                  <a:lnTo>
                    <a:pt x="189484" y="5567172"/>
                  </a:lnTo>
                  <a:lnTo>
                    <a:pt x="139112" y="5560402"/>
                  </a:lnTo>
                  <a:lnTo>
                    <a:pt x="93848" y="5541297"/>
                  </a:lnTo>
                  <a:lnTo>
                    <a:pt x="55499" y="5511665"/>
                  </a:lnTo>
                  <a:lnTo>
                    <a:pt x="25870" y="5473310"/>
                  </a:lnTo>
                  <a:lnTo>
                    <a:pt x="6768" y="5428040"/>
                  </a:lnTo>
                  <a:lnTo>
                    <a:pt x="0" y="5377662"/>
                  </a:lnTo>
                  <a:lnTo>
                    <a:pt x="0" y="189484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820668" y="1527048"/>
              <a:ext cx="914400" cy="914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814318" y="1520698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463550" y="0"/>
                  </a:moveTo>
                  <a:lnTo>
                    <a:pt x="511048" y="2412"/>
                  </a:lnTo>
                  <a:lnTo>
                    <a:pt x="556895" y="9271"/>
                  </a:lnTo>
                  <a:lnTo>
                    <a:pt x="601599" y="20954"/>
                  </a:lnTo>
                  <a:lnTo>
                    <a:pt x="644271" y="36575"/>
                  </a:lnTo>
                  <a:lnTo>
                    <a:pt x="684530" y="55879"/>
                  </a:lnTo>
                  <a:lnTo>
                    <a:pt x="722630" y="79248"/>
                  </a:lnTo>
                  <a:lnTo>
                    <a:pt x="758444" y="105790"/>
                  </a:lnTo>
                  <a:lnTo>
                    <a:pt x="791464" y="136016"/>
                  </a:lnTo>
                  <a:lnTo>
                    <a:pt x="821309" y="168655"/>
                  </a:lnTo>
                  <a:lnTo>
                    <a:pt x="847852" y="204469"/>
                  </a:lnTo>
                  <a:lnTo>
                    <a:pt x="871220" y="242569"/>
                  </a:lnTo>
                  <a:lnTo>
                    <a:pt x="890905" y="283337"/>
                  </a:lnTo>
                  <a:lnTo>
                    <a:pt x="906145" y="325881"/>
                  </a:lnTo>
                  <a:lnTo>
                    <a:pt x="917829" y="370204"/>
                  </a:lnTo>
                  <a:lnTo>
                    <a:pt x="924687" y="416051"/>
                  </a:lnTo>
                  <a:lnTo>
                    <a:pt x="927100" y="463550"/>
                  </a:lnTo>
                  <a:lnTo>
                    <a:pt x="924687" y="511048"/>
                  </a:lnTo>
                  <a:lnTo>
                    <a:pt x="917829" y="556894"/>
                  </a:lnTo>
                  <a:lnTo>
                    <a:pt x="906145" y="601599"/>
                  </a:lnTo>
                  <a:lnTo>
                    <a:pt x="890905" y="644271"/>
                  </a:lnTo>
                  <a:lnTo>
                    <a:pt x="871220" y="684529"/>
                  </a:lnTo>
                  <a:lnTo>
                    <a:pt x="847852" y="722629"/>
                  </a:lnTo>
                  <a:lnTo>
                    <a:pt x="821309" y="758443"/>
                  </a:lnTo>
                  <a:lnTo>
                    <a:pt x="791464" y="791463"/>
                  </a:lnTo>
                  <a:lnTo>
                    <a:pt x="758444" y="821309"/>
                  </a:lnTo>
                  <a:lnTo>
                    <a:pt x="722630" y="847851"/>
                  </a:lnTo>
                  <a:lnTo>
                    <a:pt x="684530" y="871219"/>
                  </a:lnTo>
                  <a:lnTo>
                    <a:pt x="644271" y="890904"/>
                  </a:lnTo>
                  <a:lnTo>
                    <a:pt x="601599" y="906144"/>
                  </a:lnTo>
                  <a:lnTo>
                    <a:pt x="556895" y="917828"/>
                  </a:lnTo>
                  <a:lnTo>
                    <a:pt x="511048" y="924687"/>
                  </a:lnTo>
                  <a:lnTo>
                    <a:pt x="463550" y="927100"/>
                  </a:lnTo>
                  <a:lnTo>
                    <a:pt x="416052" y="924687"/>
                  </a:lnTo>
                  <a:lnTo>
                    <a:pt x="370205" y="917828"/>
                  </a:lnTo>
                  <a:lnTo>
                    <a:pt x="325882" y="906144"/>
                  </a:lnTo>
                  <a:lnTo>
                    <a:pt x="283337" y="890904"/>
                  </a:lnTo>
                  <a:lnTo>
                    <a:pt x="242570" y="871219"/>
                  </a:lnTo>
                  <a:lnTo>
                    <a:pt x="204470" y="847851"/>
                  </a:lnTo>
                  <a:lnTo>
                    <a:pt x="168656" y="821309"/>
                  </a:lnTo>
                  <a:lnTo>
                    <a:pt x="136017" y="791463"/>
                  </a:lnTo>
                  <a:lnTo>
                    <a:pt x="105791" y="758443"/>
                  </a:lnTo>
                  <a:lnTo>
                    <a:pt x="79248" y="722629"/>
                  </a:lnTo>
                  <a:lnTo>
                    <a:pt x="55880" y="684529"/>
                  </a:lnTo>
                  <a:lnTo>
                    <a:pt x="36576" y="644271"/>
                  </a:lnTo>
                  <a:lnTo>
                    <a:pt x="20955" y="601599"/>
                  </a:lnTo>
                  <a:lnTo>
                    <a:pt x="9271" y="556894"/>
                  </a:lnTo>
                  <a:lnTo>
                    <a:pt x="2412" y="511048"/>
                  </a:lnTo>
                  <a:lnTo>
                    <a:pt x="0" y="463550"/>
                  </a:lnTo>
                  <a:lnTo>
                    <a:pt x="2412" y="416051"/>
                  </a:lnTo>
                  <a:lnTo>
                    <a:pt x="9271" y="370204"/>
                  </a:lnTo>
                  <a:lnTo>
                    <a:pt x="20955" y="325881"/>
                  </a:lnTo>
                  <a:lnTo>
                    <a:pt x="36576" y="283337"/>
                  </a:lnTo>
                  <a:lnTo>
                    <a:pt x="55880" y="242697"/>
                  </a:lnTo>
                  <a:lnTo>
                    <a:pt x="79248" y="204469"/>
                  </a:lnTo>
                  <a:lnTo>
                    <a:pt x="105791" y="168528"/>
                  </a:lnTo>
                  <a:lnTo>
                    <a:pt x="136017" y="136016"/>
                  </a:lnTo>
                  <a:lnTo>
                    <a:pt x="168529" y="105790"/>
                  </a:lnTo>
                  <a:lnTo>
                    <a:pt x="204470" y="79248"/>
                  </a:lnTo>
                  <a:lnTo>
                    <a:pt x="242697" y="55879"/>
                  </a:lnTo>
                  <a:lnTo>
                    <a:pt x="283337" y="36575"/>
                  </a:lnTo>
                  <a:lnTo>
                    <a:pt x="325882" y="20954"/>
                  </a:lnTo>
                  <a:lnTo>
                    <a:pt x="370205" y="9271"/>
                  </a:lnTo>
                  <a:lnTo>
                    <a:pt x="416052" y="2412"/>
                  </a:lnTo>
                  <a:lnTo>
                    <a:pt x="463550" y="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393948" y="6126479"/>
              <a:ext cx="1797050" cy="579120"/>
            </a:xfrm>
            <a:custGeom>
              <a:avLst/>
              <a:gdLst/>
              <a:ahLst/>
              <a:cxnLst/>
              <a:rect l="l" t="t" r="r" b="b"/>
              <a:pathLst>
                <a:path w="1797050" h="579120">
                  <a:moveTo>
                    <a:pt x="1700276" y="0"/>
                  </a:moveTo>
                  <a:lnTo>
                    <a:pt x="96519" y="0"/>
                  </a:lnTo>
                  <a:lnTo>
                    <a:pt x="58935" y="7585"/>
                  </a:lnTo>
                  <a:lnTo>
                    <a:pt x="28257" y="28271"/>
                  </a:lnTo>
                  <a:lnTo>
                    <a:pt x="7580" y="58952"/>
                  </a:lnTo>
                  <a:lnTo>
                    <a:pt x="0" y="96520"/>
                  </a:lnTo>
                  <a:lnTo>
                    <a:pt x="0" y="482600"/>
                  </a:lnTo>
                  <a:lnTo>
                    <a:pt x="7580" y="520167"/>
                  </a:lnTo>
                  <a:lnTo>
                    <a:pt x="28257" y="550848"/>
                  </a:lnTo>
                  <a:lnTo>
                    <a:pt x="58935" y="571534"/>
                  </a:lnTo>
                  <a:lnTo>
                    <a:pt x="96519" y="579120"/>
                  </a:lnTo>
                  <a:lnTo>
                    <a:pt x="1700276" y="579120"/>
                  </a:lnTo>
                  <a:lnTo>
                    <a:pt x="1737860" y="571534"/>
                  </a:lnTo>
                  <a:lnTo>
                    <a:pt x="1768538" y="550848"/>
                  </a:lnTo>
                  <a:lnTo>
                    <a:pt x="1789215" y="520167"/>
                  </a:lnTo>
                  <a:lnTo>
                    <a:pt x="1796796" y="482600"/>
                  </a:lnTo>
                  <a:lnTo>
                    <a:pt x="1796796" y="96520"/>
                  </a:lnTo>
                  <a:lnTo>
                    <a:pt x="1789215" y="58952"/>
                  </a:lnTo>
                  <a:lnTo>
                    <a:pt x="1768538" y="28271"/>
                  </a:lnTo>
                  <a:lnTo>
                    <a:pt x="1737860" y="7585"/>
                  </a:lnTo>
                  <a:lnTo>
                    <a:pt x="1700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393948" y="6126479"/>
              <a:ext cx="1797050" cy="579120"/>
            </a:xfrm>
            <a:custGeom>
              <a:avLst/>
              <a:gdLst/>
              <a:ahLst/>
              <a:cxnLst/>
              <a:rect l="l" t="t" r="r" b="b"/>
              <a:pathLst>
                <a:path w="1797050" h="579120">
                  <a:moveTo>
                    <a:pt x="0" y="96520"/>
                  </a:moveTo>
                  <a:lnTo>
                    <a:pt x="7580" y="58952"/>
                  </a:lnTo>
                  <a:lnTo>
                    <a:pt x="28257" y="28271"/>
                  </a:lnTo>
                  <a:lnTo>
                    <a:pt x="58935" y="7585"/>
                  </a:lnTo>
                  <a:lnTo>
                    <a:pt x="96519" y="0"/>
                  </a:lnTo>
                  <a:lnTo>
                    <a:pt x="1700276" y="0"/>
                  </a:lnTo>
                  <a:lnTo>
                    <a:pt x="1737860" y="7585"/>
                  </a:lnTo>
                  <a:lnTo>
                    <a:pt x="1768538" y="28271"/>
                  </a:lnTo>
                  <a:lnTo>
                    <a:pt x="1789215" y="58952"/>
                  </a:lnTo>
                  <a:lnTo>
                    <a:pt x="1796796" y="96520"/>
                  </a:lnTo>
                  <a:lnTo>
                    <a:pt x="1796796" y="482600"/>
                  </a:lnTo>
                  <a:lnTo>
                    <a:pt x="1789215" y="520167"/>
                  </a:lnTo>
                  <a:lnTo>
                    <a:pt x="1768538" y="550848"/>
                  </a:lnTo>
                  <a:lnTo>
                    <a:pt x="1737860" y="571534"/>
                  </a:lnTo>
                  <a:lnTo>
                    <a:pt x="1700276" y="579120"/>
                  </a:lnTo>
                  <a:lnTo>
                    <a:pt x="96519" y="579120"/>
                  </a:lnTo>
                  <a:lnTo>
                    <a:pt x="58935" y="571534"/>
                  </a:lnTo>
                  <a:lnTo>
                    <a:pt x="28257" y="550848"/>
                  </a:lnTo>
                  <a:lnTo>
                    <a:pt x="7580" y="520167"/>
                  </a:lnTo>
                  <a:lnTo>
                    <a:pt x="0" y="482600"/>
                  </a:lnTo>
                  <a:lnTo>
                    <a:pt x="0" y="965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675888" y="6202679"/>
              <a:ext cx="1274826" cy="511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3030092" y="5435904"/>
            <a:ext cx="1773555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840" marR="847725" indent="-231775">
              <a:lnSpc>
                <a:spcPct val="150000"/>
              </a:lnSpc>
              <a:spcBef>
                <a:spcPts val="100"/>
              </a:spcBef>
            </a:pPr>
            <a:r>
              <a:rPr dirty="0" sz="1400" spc="-40" b="1">
                <a:latin typeface="Noto Sans CJK HK"/>
                <a:cs typeface="Noto Sans CJK HK"/>
              </a:rPr>
              <a:t>Comm</a:t>
            </a:r>
            <a:r>
              <a:rPr dirty="0" sz="1400" spc="-40" b="1">
                <a:latin typeface="Noto Sans CJK HK"/>
                <a:cs typeface="Noto Sans CJK HK"/>
              </a:rPr>
              <a:t>e</a:t>
            </a:r>
            <a:r>
              <a:rPr dirty="0" sz="1400" spc="-75" b="1">
                <a:latin typeface="Noto Sans CJK HK"/>
                <a:cs typeface="Noto Sans CJK HK"/>
              </a:rPr>
              <a:t>r</a:t>
            </a:r>
            <a:r>
              <a:rPr dirty="0" sz="1400" spc="-40" b="1">
                <a:latin typeface="Noto Sans CJK HK"/>
                <a:cs typeface="Noto Sans CJK HK"/>
              </a:rPr>
              <a:t>ce  </a:t>
            </a:r>
            <a:r>
              <a:rPr dirty="0" sz="1400" spc="-65" b="1">
                <a:latin typeface="Noto Sans CJK HK"/>
                <a:cs typeface="Noto Sans CJK HK"/>
              </a:rPr>
              <a:t>Store</a:t>
            </a:r>
            <a:endParaRPr sz="1400">
              <a:latin typeface="Noto Sans CJK HK"/>
              <a:cs typeface="Noto Sans CJK HK"/>
            </a:endParaRPr>
          </a:p>
          <a:p>
            <a:pPr marL="789940">
              <a:lnSpc>
                <a:spcPct val="100000"/>
              </a:lnSpc>
              <a:spcBef>
                <a:spcPts val="1460"/>
              </a:spcBef>
            </a:pPr>
            <a:r>
              <a:rPr dirty="0" sz="1800" spc="-40" b="1">
                <a:solidFill>
                  <a:srgbClr val="FFFF00"/>
                </a:solidFill>
                <a:latin typeface="Noto Sans CJK HK"/>
                <a:cs typeface="Noto Sans CJK HK"/>
              </a:rPr>
              <a:t>Coin</a:t>
            </a:r>
            <a:r>
              <a:rPr dirty="0" sz="1800" spc="150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800" spc="-50" b="1">
                <a:solidFill>
                  <a:srgbClr val="FFFF00"/>
                </a:solidFill>
                <a:latin typeface="Noto Sans CJK HK"/>
                <a:cs typeface="Noto Sans CJK HK"/>
              </a:rPr>
              <a:t>Use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41805" y="831850"/>
            <a:ext cx="6360160" cy="234950"/>
          </a:xfrm>
          <a:custGeom>
            <a:avLst/>
            <a:gdLst/>
            <a:ahLst/>
            <a:cxnLst/>
            <a:rect l="l" t="t" r="r" b="b"/>
            <a:pathLst>
              <a:path w="6360159" h="234950">
                <a:moveTo>
                  <a:pt x="6327902" y="0"/>
                </a:moveTo>
                <a:lnTo>
                  <a:pt x="0" y="0"/>
                </a:lnTo>
                <a:lnTo>
                  <a:pt x="0" y="234950"/>
                </a:lnTo>
                <a:lnTo>
                  <a:pt x="12700" y="234950"/>
                </a:lnTo>
                <a:lnTo>
                  <a:pt x="12700" y="12700"/>
                </a:lnTo>
                <a:lnTo>
                  <a:pt x="6350" y="12700"/>
                </a:lnTo>
                <a:lnTo>
                  <a:pt x="12700" y="6350"/>
                </a:lnTo>
                <a:lnTo>
                  <a:pt x="6327902" y="6350"/>
                </a:lnTo>
                <a:lnTo>
                  <a:pt x="6327902" y="0"/>
                </a:lnTo>
                <a:close/>
              </a:path>
              <a:path w="6360159" h="234950">
                <a:moveTo>
                  <a:pt x="6315202" y="158750"/>
                </a:moveTo>
                <a:lnTo>
                  <a:pt x="6283452" y="158750"/>
                </a:lnTo>
                <a:lnTo>
                  <a:pt x="6321552" y="234950"/>
                </a:lnTo>
                <a:lnTo>
                  <a:pt x="6353302" y="171450"/>
                </a:lnTo>
                <a:lnTo>
                  <a:pt x="6315202" y="171450"/>
                </a:lnTo>
                <a:lnTo>
                  <a:pt x="6315202" y="158750"/>
                </a:lnTo>
                <a:close/>
              </a:path>
              <a:path w="6360159" h="234950">
                <a:moveTo>
                  <a:pt x="6315202" y="6350"/>
                </a:moveTo>
                <a:lnTo>
                  <a:pt x="6315202" y="171450"/>
                </a:lnTo>
                <a:lnTo>
                  <a:pt x="6327902" y="171450"/>
                </a:lnTo>
                <a:lnTo>
                  <a:pt x="6327902" y="12700"/>
                </a:lnTo>
                <a:lnTo>
                  <a:pt x="6321552" y="12700"/>
                </a:lnTo>
                <a:lnTo>
                  <a:pt x="6315202" y="6350"/>
                </a:lnTo>
                <a:close/>
              </a:path>
              <a:path w="6360159" h="234950">
                <a:moveTo>
                  <a:pt x="6359652" y="158750"/>
                </a:moveTo>
                <a:lnTo>
                  <a:pt x="6327902" y="158750"/>
                </a:lnTo>
                <a:lnTo>
                  <a:pt x="6327902" y="171450"/>
                </a:lnTo>
                <a:lnTo>
                  <a:pt x="6353302" y="171450"/>
                </a:lnTo>
                <a:lnTo>
                  <a:pt x="6359652" y="158750"/>
                </a:lnTo>
                <a:close/>
              </a:path>
              <a:path w="6360159" h="234950">
                <a:moveTo>
                  <a:pt x="12700" y="6350"/>
                </a:moveTo>
                <a:lnTo>
                  <a:pt x="6350" y="12700"/>
                </a:lnTo>
                <a:lnTo>
                  <a:pt x="12700" y="12700"/>
                </a:lnTo>
                <a:lnTo>
                  <a:pt x="12700" y="6350"/>
                </a:lnTo>
                <a:close/>
              </a:path>
              <a:path w="6360159" h="234950">
                <a:moveTo>
                  <a:pt x="6315202" y="6350"/>
                </a:moveTo>
                <a:lnTo>
                  <a:pt x="12700" y="6350"/>
                </a:lnTo>
                <a:lnTo>
                  <a:pt x="12700" y="12700"/>
                </a:lnTo>
                <a:lnTo>
                  <a:pt x="6315202" y="12700"/>
                </a:lnTo>
                <a:lnTo>
                  <a:pt x="6315202" y="6350"/>
                </a:lnTo>
                <a:close/>
              </a:path>
              <a:path w="6360159" h="234950">
                <a:moveTo>
                  <a:pt x="6327902" y="6350"/>
                </a:moveTo>
                <a:lnTo>
                  <a:pt x="6315202" y="6350"/>
                </a:lnTo>
                <a:lnTo>
                  <a:pt x="6321552" y="12700"/>
                </a:lnTo>
                <a:lnTo>
                  <a:pt x="6327902" y="12700"/>
                </a:lnTo>
                <a:lnTo>
                  <a:pt x="6327902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1894819" y="6555960"/>
            <a:ext cx="24447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200" spc="-5">
                <a:solidFill>
                  <a:srgbClr val="888888"/>
                </a:solidFill>
                <a:latin typeface="BM DoHyeon"/>
                <a:cs typeface="BM DoHyeon"/>
              </a:rPr>
              <a:t>5</a:t>
            </a:r>
            <a:endParaRPr sz="1200">
              <a:latin typeface="BM DoHyeon"/>
              <a:cs typeface="BM Do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55200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000000"/>
                </a:solidFill>
                <a:latin typeface="Noto Sans CJK HK"/>
                <a:cs typeface="Noto Sans CJK HK"/>
              </a:rPr>
              <a:t>3-1	</a:t>
            </a:r>
            <a:r>
              <a:rPr dirty="0" sz="1800" spc="65">
                <a:solidFill>
                  <a:srgbClr val="000000"/>
                </a:solidFill>
              </a:rPr>
              <a:t>POS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40">
                <a:solidFill>
                  <a:srgbClr val="000000"/>
                </a:solidFill>
              </a:rPr>
              <a:t>APPLICATION</a:t>
            </a:r>
            <a:r>
              <a:rPr dirty="0" sz="1800" spc="-140">
                <a:solidFill>
                  <a:srgbClr val="000000"/>
                </a:solidFill>
              </a:rPr>
              <a:t> </a:t>
            </a:r>
            <a:r>
              <a:rPr dirty="0" sz="1800" spc="85">
                <a:solidFill>
                  <a:srgbClr val="2E5496"/>
                </a:solidFill>
              </a:rPr>
              <a:t>UPDATE</a:t>
            </a:r>
            <a:r>
              <a:rPr dirty="0" sz="1800" spc="-170">
                <a:solidFill>
                  <a:srgbClr val="2E5496"/>
                </a:solidFill>
              </a:rPr>
              <a:t> </a:t>
            </a:r>
            <a:r>
              <a:rPr dirty="0" sz="1600" spc="-190">
                <a:solidFill>
                  <a:srgbClr val="C00000"/>
                </a:solidFill>
              </a:rPr>
              <a:t>(</a:t>
            </a:r>
            <a:r>
              <a:rPr dirty="0" sz="1600" spc="-140">
                <a:solidFill>
                  <a:srgbClr val="C00000"/>
                </a:solidFill>
              </a:rPr>
              <a:t> </a:t>
            </a:r>
            <a:r>
              <a:rPr dirty="0" sz="1600" spc="60">
                <a:solidFill>
                  <a:srgbClr val="C00000"/>
                </a:solidFill>
              </a:rPr>
              <a:t>KOREA</a:t>
            </a:r>
            <a:r>
              <a:rPr dirty="0" sz="1600" spc="-130">
                <a:solidFill>
                  <a:srgbClr val="C00000"/>
                </a:solidFill>
              </a:rPr>
              <a:t> </a:t>
            </a:r>
            <a:r>
              <a:rPr dirty="0" sz="1600" spc="-65">
                <a:solidFill>
                  <a:srgbClr val="C00000"/>
                </a:solidFill>
              </a:rPr>
              <a:t>FIRST)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1291" y="883919"/>
            <a:ext cx="2464435" cy="5728970"/>
            <a:chOff x="431291" y="883919"/>
            <a:chExt cx="2464435" cy="5728970"/>
          </a:xfrm>
        </p:grpSpPr>
        <p:sp>
          <p:nvSpPr>
            <p:cNvPr id="4" name="object 4"/>
            <p:cNvSpPr/>
            <p:nvPr/>
          </p:nvSpPr>
          <p:spPr>
            <a:xfrm>
              <a:off x="431291" y="1386839"/>
              <a:ext cx="2464308" cy="52257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199" y="1412747"/>
              <a:ext cx="2362200" cy="51236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5987" y="886967"/>
              <a:ext cx="1981200" cy="368935"/>
            </a:xfrm>
            <a:custGeom>
              <a:avLst/>
              <a:gdLst/>
              <a:ahLst/>
              <a:cxnLst/>
              <a:rect l="l" t="t" r="r" b="b"/>
              <a:pathLst>
                <a:path w="1981200" h="368934">
                  <a:moveTo>
                    <a:pt x="1796795" y="0"/>
                  </a:moveTo>
                  <a:lnTo>
                    <a:pt x="184403" y="0"/>
                  </a:lnTo>
                  <a:lnTo>
                    <a:pt x="135382" y="6586"/>
                  </a:lnTo>
                  <a:lnTo>
                    <a:pt x="91332" y="25174"/>
                  </a:lnTo>
                  <a:lnTo>
                    <a:pt x="54011" y="54006"/>
                  </a:lnTo>
                  <a:lnTo>
                    <a:pt x="25177" y="91327"/>
                  </a:lnTo>
                  <a:lnTo>
                    <a:pt x="6587" y="135378"/>
                  </a:lnTo>
                  <a:lnTo>
                    <a:pt x="0" y="184404"/>
                  </a:lnTo>
                  <a:lnTo>
                    <a:pt x="6587" y="233429"/>
                  </a:lnTo>
                  <a:lnTo>
                    <a:pt x="25177" y="277480"/>
                  </a:lnTo>
                  <a:lnTo>
                    <a:pt x="54011" y="314801"/>
                  </a:lnTo>
                  <a:lnTo>
                    <a:pt x="91332" y="343633"/>
                  </a:lnTo>
                  <a:lnTo>
                    <a:pt x="135382" y="362221"/>
                  </a:lnTo>
                  <a:lnTo>
                    <a:pt x="184403" y="368808"/>
                  </a:lnTo>
                  <a:lnTo>
                    <a:pt x="1796795" y="368808"/>
                  </a:lnTo>
                  <a:lnTo>
                    <a:pt x="1845821" y="362221"/>
                  </a:lnTo>
                  <a:lnTo>
                    <a:pt x="1889872" y="343633"/>
                  </a:lnTo>
                  <a:lnTo>
                    <a:pt x="1927193" y="314801"/>
                  </a:lnTo>
                  <a:lnTo>
                    <a:pt x="1956025" y="277480"/>
                  </a:lnTo>
                  <a:lnTo>
                    <a:pt x="1974613" y="233429"/>
                  </a:lnTo>
                  <a:lnTo>
                    <a:pt x="1981200" y="184404"/>
                  </a:lnTo>
                  <a:lnTo>
                    <a:pt x="1974613" y="135378"/>
                  </a:lnTo>
                  <a:lnTo>
                    <a:pt x="1956025" y="91327"/>
                  </a:lnTo>
                  <a:lnTo>
                    <a:pt x="1927193" y="54006"/>
                  </a:lnTo>
                  <a:lnTo>
                    <a:pt x="1889872" y="25174"/>
                  </a:lnTo>
                  <a:lnTo>
                    <a:pt x="1845821" y="6586"/>
                  </a:lnTo>
                  <a:lnTo>
                    <a:pt x="1796795" y="0"/>
                  </a:lnTo>
                  <a:close/>
                </a:path>
              </a:pathLst>
            </a:custGeom>
            <a:solidFill>
              <a:srgbClr val="2022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2959" y="883919"/>
              <a:ext cx="1680210" cy="4549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38580" y="934592"/>
            <a:ext cx="14338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 b="1">
                <a:solidFill>
                  <a:srgbClr val="FFFF00"/>
                </a:solidFill>
                <a:latin typeface="Noto Sans CJK HK"/>
                <a:cs typeface="Noto Sans CJK HK"/>
              </a:rPr>
              <a:t>WALLET </a:t>
            </a:r>
            <a:r>
              <a:rPr dirty="0" sz="1600" spc="75" b="1">
                <a:solidFill>
                  <a:srgbClr val="FFFF00"/>
                </a:solidFill>
                <a:latin typeface="Noto Sans CJK HK"/>
                <a:cs typeface="Noto Sans CJK HK"/>
              </a:rPr>
              <a:t>/ </a:t>
            </a:r>
            <a:r>
              <a:rPr dirty="0" sz="1600" spc="-60" b="1">
                <a:solidFill>
                  <a:srgbClr val="FFFF00"/>
                </a:solidFill>
                <a:latin typeface="Noto Sans CJK HK"/>
                <a:cs typeface="Noto Sans CJK HK"/>
              </a:rPr>
              <a:t>POS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6531" y="879347"/>
            <a:ext cx="6356985" cy="5750560"/>
            <a:chOff x="446531" y="879347"/>
            <a:chExt cx="6356985" cy="5750560"/>
          </a:xfrm>
        </p:grpSpPr>
        <p:sp>
          <p:nvSpPr>
            <p:cNvPr id="10" name="object 10"/>
            <p:cNvSpPr/>
            <p:nvPr/>
          </p:nvSpPr>
          <p:spPr>
            <a:xfrm>
              <a:off x="446531" y="1357883"/>
              <a:ext cx="2427732" cy="52684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3984" y="1409699"/>
              <a:ext cx="2293619" cy="50962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73879" y="1360931"/>
              <a:ext cx="2429255" cy="52684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85716" y="882395"/>
              <a:ext cx="1981200" cy="368935"/>
            </a:xfrm>
            <a:custGeom>
              <a:avLst/>
              <a:gdLst/>
              <a:ahLst/>
              <a:cxnLst/>
              <a:rect l="l" t="t" r="r" b="b"/>
              <a:pathLst>
                <a:path w="1981200" h="368934">
                  <a:moveTo>
                    <a:pt x="1796796" y="0"/>
                  </a:moveTo>
                  <a:lnTo>
                    <a:pt x="184404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4" y="368807"/>
                  </a:lnTo>
                  <a:lnTo>
                    <a:pt x="1796796" y="368807"/>
                  </a:lnTo>
                  <a:lnTo>
                    <a:pt x="1845821" y="362221"/>
                  </a:lnTo>
                  <a:lnTo>
                    <a:pt x="1889872" y="343633"/>
                  </a:lnTo>
                  <a:lnTo>
                    <a:pt x="1927193" y="314801"/>
                  </a:lnTo>
                  <a:lnTo>
                    <a:pt x="1956025" y="277480"/>
                  </a:lnTo>
                  <a:lnTo>
                    <a:pt x="1974613" y="233429"/>
                  </a:lnTo>
                  <a:lnTo>
                    <a:pt x="1981200" y="184403"/>
                  </a:lnTo>
                  <a:lnTo>
                    <a:pt x="1974613" y="135378"/>
                  </a:lnTo>
                  <a:lnTo>
                    <a:pt x="1956025" y="91327"/>
                  </a:lnTo>
                  <a:lnTo>
                    <a:pt x="1927193" y="54006"/>
                  </a:lnTo>
                  <a:lnTo>
                    <a:pt x="1889872" y="25174"/>
                  </a:lnTo>
                  <a:lnTo>
                    <a:pt x="1845821" y="6586"/>
                  </a:lnTo>
                  <a:lnTo>
                    <a:pt x="179679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72228" y="879347"/>
              <a:ext cx="668274" cy="4549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40096" y="879347"/>
              <a:ext cx="954786" cy="4549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988178" y="929767"/>
            <a:ext cx="11766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60" b="1">
                <a:solidFill>
                  <a:srgbClr val="FFFF00"/>
                </a:solidFill>
                <a:latin typeface="Noto Sans CJK HK"/>
                <a:cs typeface="Noto Sans CJK HK"/>
              </a:rPr>
              <a:t>POS</a:t>
            </a:r>
            <a:r>
              <a:rPr dirty="0" sz="1600" spc="135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1600" spc="-40" b="1">
                <a:solidFill>
                  <a:srgbClr val="FFFF00"/>
                </a:solidFill>
                <a:latin typeface="Noto Sans CJK HK"/>
                <a:cs typeface="Noto Sans CJK HK"/>
              </a:rPr>
              <a:t>Market</a:t>
            </a:r>
            <a:endParaRPr sz="1600">
              <a:latin typeface="Noto Sans CJK HK"/>
              <a:cs typeface="Noto Sans CJK H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88279" y="1597152"/>
            <a:ext cx="685800" cy="295910"/>
          </a:xfrm>
          <a:custGeom>
            <a:avLst/>
            <a:gdLst/>
            <a:ahLst/>
            <a:cxnLst/>
            <a:rect l="l" t="t" r="r" b="b"/>
            <a:pathLst>
              <a:path w="685800" h="295910">
                <a:moveTo>
                  <a:pt x="685800" y="0"/>
                </a:moveTo>
                <a:lnTo>
                  <a:pt x="0" y="0"/>
                </a:lnTo>
                <a:lnTo>
                  <a:pt x="0" y="295656"/>
                </a:lnTo>
                <a:lnTo>
                  <a:pt x="685800" y="295656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189982" y="1627377"/>
            <a:ext cx="7950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Noto Sans CJK HK"/>
                <a:cs typeface="Noto Sans CJK HK"/>
              </a:rPr>
              <a:t>XGP</a:t>
            </a:r>
            <a:r>
              <a:rPr dirty="0" sz="1400" spc="100" b="1">
                <a:latin typeface="Noto Sans CJK HK"/>
                <a:cs typeface="Noto Sans CJK HK"/>
              </a:rPr>
              <a:t> </a:t>
            </a:r>
            <a:r>
              <a:rPr dirty="0" sz="1400" spc="114" b="1">
                <a:latin typeface="Noto Sans CJK HK"/>
                <a:cs typeface="Noto Sans CJK HK"/>
              </a:rPr>
              <a:t>심재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33750" y="2904718"/>
            <a:ext cx="4124960" cy="3683635"/>
            <a:chOff x="3333750" y="2904718"/>
            <a:chExt cx="4124960" cy="3683635"/>
          </a:xfrm>
        </p:grpSpPr>
        <p:sp>
          <p:nvSpPr>
            <p:cNvPr id="20" name="object 20"/>
            <p:cNvSpPr/>
            <p:nvPr/>
          </p:nvSpPr>
          <p:spPr>
            <a:xfrm>
              <a:off x="3352800" y="2930652"/>
              <a:ext cx="1636776" cy="36377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343275" y="2921127"/>
              <a:ext cx="1656714" cy="3657600"/>
            </a:xfrm>
            <a:custGeom>
              <a:avLst/>
              <a:gdLst/>
              <a:ahLst/>
              <a:cxnLst/>
              <a:rect l="l" t="t" r="r" b="b"/>
              <a:pathLst>
                <a:path w="1656714" h="3657600">
                  <a:moveTo>
                    <a:pt x="136398" y="0"/>
                  </a:moveTo>
                  <a:lnTo>
                    <a:pt x="1519809" y="0"/>
                  </a:lnTo>
                  <a:lnTo>
                    <a:pt x="1546987" y="2921"/>
                  </a:lnTo>
                  <a:lnTo>
                    <a:pt x="1595627" y="23495"/>
                  </a:lnTo>
                  <a:lnTo>
                    <a:pt x="1632712" y="60578"/>
                  </a:lnTo>
                  <a:lnTo>
                    <a:pt x="1653286" y="109220"/>
                  </a:lnTo>
                  <a:lnTo>
                    <a:pt x="1656207" y="136398"/>
                  </a:lnTo>
                  <a:lnTo>
                    <a:pt x="1656207" y="3520795"/>
                  </a:lnTo>
                  <a:lnTo>
                    <a:pt x="1645539" y="3573614"/>
                  </a:lnTo>
                  <a:lnTo>
                    <a:pt x="1616075" y="3617137"/>
                  </a:lnTo>
                  <a:lnTo>
                    <a:pt x="1572514" y="3646589"/>
                  </a:lnTo>
                  <a:lnTo>
                    <a:pt x="1519809" y="3657206"/>
                  </a:lnTo>
                  <a:lnTo>
                    <a:pt x="136398" y="3657206"/>
                  </a:lnTo>
                  <a:lnTo>
                    <a:pt x="83565" y="3646589"/>
                  </a:lnTo>
                  <a:lnTo>
                    <a:pt x="40004" y="3617137"/>
                  </a:lnTo>
                  <a:lnTo>
                    <a:pt x="10667" y="3573614"/>
                  </a:lnTo>
                  <a:lnTo>
                    <a:pt x="0" y="3520516"/>
                  </a:lnTo>
                  <a:lnTo>
                    <a:pt x="0" y="136271"/>
                  </a:lnTo>
                  <a:lnTo>
                    <a:pt x="10667" y="83565"/>
                  </a:lnTo>
                  <a:lnTo>
                    <a:pt x="40004" y="40005"/>
                  </a:lnTo>
                  <a:lnTo>
                    <a:pt x="83565" y="10668"/>
                  </a:lnTo>
                  <a:lnTo>
                    <a:pt x="136398" y="0"/>
                  </a:lnTo>
                  <a:close/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79492" y="2904718"/>
              <a:ext cx="2378964" cy="4587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05400" y="2930652"/>
              <a:ext cx="2277110" cy="356870"/>
            </a:xfrm>
            <a:custGeom>
              <a:avLst/>
              <a:gdLst/>
              <a:ahLst/>
              <a:cxnLst/>
              <a:rect l="l" t="t" r="r" b="b"/>
              <a:pathLst>
                <a:path w="2277109" h="356870">
                  <a:moveTo>
                    <a:pt x="2098548" y="0"/>
                  </a:moveTo>
                  <a:lnTo>
                    <a:pt x="178308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8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8" y="356615"/>
                  </a:lnTo>
                  <a:lnTo>
                    <a:pt x="2098548" y="356615"/>
                  </a:lnTo>
                  <a:lnTo>
                    <a:pt x="2145931" y="350243"/>
                  </a:lnTo>
                  <a:lnTo>
                    <a:pt x="2188520" y="332260"/>
                  </a:lnTo>
                  <a:lnTo>
                    <a:pt x="2224611" y="304371"/>
                  </a:lnTo>
                  <a:lnTo>
                    <a:pt x="2252500" y="268280"/>
                  </a:lnTo>
                  <a:lnTo>
                    <a:pt x="2270483" y="225691"/>
                  </a:lnTo>
                  <a:lnTo>
                    <a:pt x="2276855" y="178308"/>
                  </a:lnTo>
                  <a:lnTo>
                    <a:pt x="2270483" y="130924"/>
                  </a:lnTo>
                  <a:lnTo>
                    <a:pt x="2252500" y="88335"/>
                  </a:lnTo>
                  <a:lnTo>
                    <a:pt x="2224611" y="52244"/>
                  </a:lnTo>
                  <a:lnTo>
                    <a:pt x="2188520" y="24355"/>
                  </a:lnTo>
                  <a:lnTo>
                    <a:pt x="2145931" y="6372"/>
                  </a:lnTo>
                  <a:lnTo>
                    <a:pt x="20985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60264" y="2962656"/>
              <a:ext cx="585977" cy="3451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91555" y="2962656"/>
              <a:ext cx="454913" cy="34518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893307" y="2964180"/>
              <a:ext cx="358901" cy="3451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096000" y="2962656"/>
              <a:ext cx="1306829" cy="3451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245734" y="2999994"/>
            <a:ext cx="205993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Store List </a:t>
            </a:r>
            <a:r>
              <a:rPr dirty="0" sz="1200" spc="2014">
                <a:solidFill>
                  <a:srgbClr val="FFFFFF"/>
                </a:solidFill>
                <a:latin typeface="Wingdings"/>
                <a:cs typeface="Wingdings"/>
              </a:rPr>
              <a:t>→</a:t>
            </a:r>
            <a:r>
              <a:rPr dirty="0" sz="1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Location </a:t>
            </a:r>
            <a:r>
              <a:rPr dirty="0" sz="1200" spc="-434" b="1">
                <a:solidFill>
                  <a:srgbClr val="FFFFFF"/>
                </a:solidFill>
                <a:latin typeface="Noto Sans CJK HK"/>
                <a:cs typeface="Noto Sans CJK HK"/>
              </a:rPr>
              <a:t>Based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079491" y="3409162"/>
            <a:ext cx="2379345" cy="459105"/>
            <a:chOff x="5079491" y="3409162"/>
            <a:chExt cx="2379345" cy="459105"/>
          </a:xfrm>
        </p:grpSpPr>
        <p:sp>
          <p:nvSpPr>
            <p:cNvPr id="30" name="object 30"/>
            <p:cNvSpPr/>
            <p:nvPr/>
          </p:nvSpPr>
          <p:spPr>
            <a:xfrm>
              <a:off x="5079491" y="3409162"/>
              <a:ext cx="2378964" cy="4587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105399" y="3435095"/>
              <a:ext cx="2277110" cy="356870"/>
            </a:xfrm>
            <a:custGeom>
              <a:avLst/>
              <a:gdLst/>
              <a:ahLst/>
              <a:cxnLst/>
              <a:rect l="l" t="t" r="r" b="b"/>
              <a:pathLst>
                <a:path w="2277109" h="356870">
                  <a:moveTo>
                    <a:pt x="2098548" y="0"/>
                  </a:moveTo>
                  <a:lnTo>
                    <a:pt x="178308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7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8" y="356615"/>
                  </a:lnTo>
                  <a:lnTo>
                    <a:pt x="2098548" y="356615"/>
                  </a:lnTo>
                  <a:lnTo>
                    <a:pt x="2145931" y="350243"/>
                  </a:lnTo>
                  <a:lnTo>
                    <a:pt x="2188520" y="332260"/>
                  </a:lnTo>
                  <a:lnTo>
                    <a:pt x="2224611" y="304371"/>
                  </a:lnTo>
                  <a:lnTo>
                    <a:pt x="2252500" y="268280"/>
                  </a:lnTo>
                  <a:lnTo>
                    <a:pt x="2270483" y="225691"/>
                  </a:lnTo>
                  <a:lnTo>
                    <a:pt x="2276855" y="178307"/>
                  </a:lnTo>
                  <a:lnTo>
                    <a:pt x="2270483" y="130924"/>
                  </a:lnTo>
                  <a:lnTo>
                    <a:pt x="2252500" y="88335"/>
                  </a:lnTo>
                  <a:lnTo>
                    <a:pt x="2224611" y="52244"/>
                  </a:lnTo>
                  <a:lnTo>
                    <a:pt x="2188520" y="24355"/>
                  </a:lnTo>
                  <a:lnTo>
                    <a:pt x="2145931" y="6372"/>
                  </a:lnTo>
                  <a:lnTo>
                    <a:pt x="20985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362955" y="3468623"/>
              <a:ext cx="1776222" cy="34518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448427" y="3505327"/>
            <a:ext cx="159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FFFFFF"/>
                </a:solidFill>
                <a:latin typeface="Noto Sans CJK HK"/>
                <a:cs typeface="Noto Sans CJK HK"/>
              </a:rPr>
              <a:t>Offline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Store</a:t>
            </a:r>
            <a:r>
              <a:rPr dirty="0" sz="1200" spc="5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Focused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088635" y="3905986"/>
            <a:ext cx="2379345" cy="459105"/>
            <a:chOff x="5088635" y="3905986"/>
            <a:chExt cx="2379345" cy="459105"/>
          </a:xfrm>
        </p:grpSpPr>
        <p:sp>
          <p:nvSpPr>
            <p:cNvPr id="35" name="object 35"/>
            <p:cNvSpPr/>
            <p:nvPr/>
          </p:nvSpPr>
          <p:spPr>
            <a:xfrm>
              <a:off x="5088635" y="3905986"/>
              <a:ext cx="2378964" cy="4587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114543" y="3931920"/>
              <a:ext cx="2277110" cy="356870"/>
            </a:xfrm>
            <a:custGeom>
              <a:avLst/>
              <a:gdLst/>
              <a:ahLst/>
              <a:cxnLst/>
              <a:rect l="l" t="t" r="r" b="b"/>
              <a:pathLst>
                <a:path w="2277109" h="356870">
                  <a:moveTo>
                    <a:pt x="2098548" y="0"/>
                  </a:moveTo>
                  <a:lnTo>
                    <a:pt x="178307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7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7" y="356615"/>
                  </a:lnTo>
                  <a:lnTo>
                    <a:pt x="2098548" y="356615"/>
                  </a:lnTo>
                  <a:lnTo>
                    <a:pt x="2145931" y="350243"/>
                  </a:lnTo>
                  <a:lnTo>
                    <a:pt x="2188520" y="332260"/>
                  </a:lnTo>
                  <a:lnTo>
                    <a:pt x="2224611" y="304371"/>
                  </a:lnTo>
                  <a:lnTo>
                    <a:pt x="2252500" y="268280"/>
                  </a:lnTo>
                  <a:lnTo>
                    <a:pt x="2270483" y="225691"/>
                  </a:lnTo>
                  <a:lnTo>
                    <a:pt x="2276855" y="178307"/>
                  </a:lnTo>
                  <a:lnTo>
                    <a:pt x="2270483" y="130924"/>
                  </a:lnTo>
                  <a:lnTo>
                    <a:pt x="2252500" y="88335"/>
                  </a:lnTo>
                  <a:lnTo>
                    <a:pt x="2224611" y="52244"/>
                  </a:lnTo>
                  <a:lnTo>
                    <a:pt x="2188520" y="24355"/>
                  </a:lnTo>
                  <a:lnTo>
                    <a:pt x="2145931" y="6372"/>
                  </a:lnTo>
                  <a:lnTo>
                    <a:pt x="20985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244083" y="3966972"/>
              <a:ext cx="2030730" cy="34518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329173" y="4003294"/>
            <a:ext cx="1847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Global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Service</a:t>
            </a:r>
            <a:r>
              <a:rPr dirty="0" sz="1200" spc="5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Expansion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56513" y="666369"/>
            <a:ext cx="10373995" cy="3392170"/>
            <a:chOff x="556513" y="666369"/>
            <a:chExt cx="10373995" cy="3392170"/>
          </a:xfrm>
        </p:grpSpPr>
        <p:sp>
          <p:nvSpPr>
            <p:cNvPr id="40" name="object 40"/>
            <p:cNvSpPr/>
            <p:nvPr/>
          </p:nvSpPr>
          <p:spPr>
            <a:xfrm>
              <a:off x="569213" y="3353561"/>
              <a:ext cx="771525" cy="304800"/>
            </a:xfrm>
            <a:custGeom>
              <a:avLst/>
              <a:gdLst/>
              <a:ahLst/>
              <a:cxnLst/>
              <a:rect l="l" t="t" r="r" b="b"/>
              <a:pathLst>
                <a:path w="771525" h="304800">
                  <a:moveTo>
                    <a:pt x="0" y="304800"/>
                  </a:moveTo>
                  <a:lnTo>
                    <a:pt x="771143" y="304800"/>
                  </a:lnTo>
                  <a:lnTo>
                    <a:pt x="771143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54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45261" y="666369"/>
              <a:ext cx="9033510" cy="2687955"/>
            </a:xfrm>
            <a:custGeom>
              <a:avLst/>
              <a:gdLst/>
              <a:ahLst/>
              <a:cxnLst/>
              <a:rect l="l" t="t" r="r" b="b"/>
              <a:pathLst>
                <a:path w="9033510" h="2687954">
                  <a:moveTo>
                    <a:pt x="9004427" y="0"/>
                  </a:moveTo>
                  <a:lnTo>
                    <a:pt x="0" y="0"/>
                  </a:lnTo>
                  <a:lnTo>
                    <a:pt x="0" y="2687446"/>
                  </a:lnTo>
                  <a:lnTo>
                    <a:pt x="19050" y="2687446"/>
                  </a:lnTo>
                  <a:lnTo>
                    <a:pt x="19050" y="19050"/>
                  </a:lnTo>
                  <a:lnTo>
                    <a:pt x="9525" y="19050"/>
                  </a:lnTo>
                  <a:lnTo>
                    <a:pt x="19050" y="9525"/>
                  </a:lnTo>
                  <a:lnTo>
                    <a:pt x="9004427" y="9525"/>
                  </a:lnTo>
                  <a:lnTo>
                    <a:pt x="9004427" y="0"/>
                  </a:lnTo>
                  <a:close/>
                </a:path>
                <a:path w="9033510" h="2687954">
                  <a:moveTo>
                    <a:pt x="8985377" y="161925"/>
                  </a:moveTo>
                  <a:lnTo>
                    <a:pt x="8956802" y="161925"/>
                  </a:lnTo>
                  <a:lnTo>
                    <a:pt x="8994902" y="238125"/>
                  </a:lnTo>
                  <a:lnTo>
                    <a:pt x="9026652" y="174625"/>
                  </a:lnTo>
                  <a:lnTo>
                    <a:pt x="8985377" y="174625"/>
                  </a:lnTo>
                  <a:lnTo>
                    <a:pt x="8985377" y="161925"/>
                  </a:lnTo>
                  <a:close/>
                </a:path>
                <a:path w="9033510" h="2687954">
                  <a:moveTo>
                    <a:pt x="8985377" y="9525"/>
                  </a:moveTo>
                  <a:lnTo>
                    <a:pt x="8985377" y="174625"/>
                  </a:lnTo>
                  <a:lnTo>
                    <a:pt x="9004427" y="174625"/>
                  </a:lnTo>
                  <a:lnTo>
                    <a:pt x="9004427" y="19050"/>
                  </a:lnTo>
                  <a:lnTo>
                    <a:pt x="8994902" y="19050"/>
                  </a:lnTo>
                  <a:lnTo>
                    <a:pt x="8985377" y="9525"/>
                  </a:lnTo>
                  <a:close/>
                </a:path>
                <a:path w="9033510" h="2687954">
                  <a:moveTo>
                    <a:pt x="9033002" y="161925"/>
                  </a:moveTo>
                  <a:lnTo>
                    <a:pt x="9004427" y="161925"/>
                  </a:lnTo>
                  <a:lnTo>
                    <a:pt x="9004427" y="174625"/>
                  </a:lnTo>
                  <a:lnTo>
                    <a:pt x="9026652" y="174625"/>
                  </a:lnTo>
                  <a:lnTo>
                    <a:pt x="9033002" y="161925"/>
                  </a:lnTo>
                  <a:close/>
                </a:path>
                <a:path w="9033510" h="2687954">
                  <a:moveTo>
                    <a:pt x="19050" y="9525"/>
                  </a:moveTo>
                  <a:lnTo>
                    <a:pt x="9525" y="19050"/>
                  </a:lnTo>
                  <a:lnTo>
                    <a:pt x="19050" y="19050"/>
                  </a:lnTo>
                  <a:lnTo>
                    <a:pt x="19050" y="9525"/>
                  </a:lnTo>
                  <a:close/>
                </a:path>
                <a:path w="9033510" h="2687954">
                  <a:moveTo>
                    <a:pt x="8985377" y="9525"/>
                  </a:moveTo>
                  <a:lnTo>
                    <a:pt x="19050" y="9525"/>
                  </a:lnTo>
                  <a:lnTo>
                    <a:pt x="19050" y="19050"/>
                  </a:lnTo>
                  <a:lnTo>
                    <a:pt x="8985377" y="19050"/>
                  </a:lnTo>
                  <a:lnTo>
                    <a:pt x="8985377" y="9525"/>
                  </a:lnTo>
                  <a:close/>
                </a:path>
                <a:path w="9033510" h="2687954">
                  <a:moveTo>
                    <a:pt x="9004427" y="9525"/>
                  </a:moveTo>
                  <a:lnTo>
                    <a:pt x="8985377" y="9525"/>
                  </a:lnTo>
                  <a:lnTo>
                    <a:pt x="8994902" y="19050"/>
                  </a:lnTo>
                  <a:lnTo>
                    <a:pt x="9004427" y="19050"/>
                  </a:lnTo>
                  <a:lnTo>
                    <a:pt x="9004427" y="9525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69213" y="3740658"/>
              <a:ext cx="771525" cy="304800"/>
            </a:xfrm>
            <a:custGeom>
              <a:avLst/>
              <a:gdLst/>
              <a:ahLst/>
              <a:cxnLst/>
              <a:rect l="l" t="t" r="r" b="b"/>
              <a:pathLst>
                <a:path w="771525" h="304800">
                  <a:moveTo>
                    <a:pt x="0" y="304800"/>
                  </a:moveTo>
                  <a:lnTo>
                    <a:pt x="771143" y="304800"/>
                  </a:lnTo>
                  <a:lnTo>
                    <a:pt x="771143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340358" y="1029462"/>
              <a:ext cx="3246120" cy="2872740"/>
            </a:xfrm>
            <a:custGeom>
              <a:avLst/>
              <a:gdLst/>
              <a:ahLst/>
              <a:cxnLst/>
              <a:rect l="l" t="t" r="r" b="b"/>
              <a:pathLst>
                <a:path w="3246120" h="2872740">
                  <a:moveTo>
                    <a:pt x="1613280" y="2853563"/>
                  </a:moveTo>
                  <a:lnTo>
                    <a:pt x="0" y="2853563"/>
                  </a:lnTo>
                  <a:lnTo>
                    <a:pt x="0" y="2872613"/>
                  </a:lnTo>
                  <a:lnTo>
                    <a:pt x="1632330" y="2872613"/>
                  </a:lnTo>
                  <a:lnTo>
                    <a:pt x="1632330" y="2863088"/>
                  </a:lnTo>
                  <a:lnTo>
                    <a:pt x="1613280" y="2863088"/>
                  </a:lnTo>
                  <a:lnTo>
                    <a:pt x="1613280" y="2853563"/>
                  </a:lnTo>
                  <a:close/>
                </a:path>
                <a:path w="3246120" h="2872740">
                  <a:moveTo>
                    <a:pt x="3169412" y="28575"/>
                  </a:moveTo>
                  <a:lnTo>
                    <a:pt x="1613280" y="28575"/>
                  </a:lnTo>
                  <a:lnTo>
                    <a:pt x="1613280" y="2863088"/>
                  </a:lnTo>
                  <a:lnTo>
                    <a:pt x="1622805" y="2853563"/>
                  </a:lnTo>
                  <a:lnTo>
                    <a:pt x="1632330" y="2853563"/>
                  </a:lnTo>
                  <a:lnTo>
                    <a:pt x="1632330" y="47625"/>
                  </a:lnTo>
                  <a:lnTo>
                    <a:pt x="1622805" y="47625"/>
                  </a:lnTo>
                  <a:lnTo>
                    <a:pt x="1632330" y="38100"/>
                  </a:lnTo>
                  <a:lnTo>
                    <a:pt x="3169412" y="38100"/>
                  </a:lnTo>
                  <a:lnTo>
                    <a:pt x="3169412" y="28575"/>
                  </a:lnTo>
                  <a:close/>
                </a:path>
                <a:path w="3246120" h="2872740">
                  <a:moveTo>
                    <a:pt x="1632330" y="2853563"/>
                  </a:moveTo>
                  <a:lnTo>
                    <a:pt x="1622805" y="2853563"/>
                  </a:lnTo>
                  <a:lnTo>
                    <a:pt x="1613280" y="2863088"/>
                  </a:lnTo>
                  <a:lnTo>
                    <a:pt x="1632330" y="2863088"/>
                  </a:lnTo>
                  <a:lnTo>
                    <a:pt x="1632330" y="2853563"/>
                  </a:lnTo>
                  <a:close/>
                </a:path>
                <a:path w="3246120" h="2872740">
                  <a:moveTo>
                    <a:pt x="3169412" y="0"/>
                  </a:moveTo>
                  <a:lnTo>
                    <a:pt x="3169412" y="76200"/>
                  </a:lnTo>
                  <a:lnTo>
                    <a:pt x="3226562" y="47625"/>
                  </a:lnTo>
                  <a:lnTo>
                    <a:pt x="3182112" y="47625"/>
                  </a:lnTo>
                  <a:lnTo>
                    <a:pt x="3182112" y="28575"/>
                  </a:lnTo>
                  <a:lnTo>
                    <a:pt x="3226562" y="28575"/>
                  </a:lnTo>
                  <a:lnTo>
                    <a:pt x="3169412" y="0"/>
                  </a:lnTo>
                  <a:close/>
                </a:path>
                <a:path w="3246120" h="2872740">
                  <a:moveTo>
                    <a:pt x="1632330" y="38100"/>
                  </a:moveTo>
                  <a:lnTo>
                    <a:pt x="1622805" y="47625"/>
                  </a:lnTo>
                  <a:lnTo>
                    <a:pt x="1632330" y="47625"/>
                  </a:lnTo>
                  <a:lnTo>
                    <a:pt x="1632330" y="38100"/>
                  </a:lnTo>
                  <a:close/>
                </a:path>
                <a:path w="3246120" h="2872740">
                  <a:moveTo>
                    <a:pt x="3169412" y="38100"/>
                  </a:moveTo>
                  <a:lnTo>
                    <a:pt x="1632330" y="38100"/>
                  </a:lnTo>
                  <a:lnTo>
                    <a:pt x="1632330" y="47625"/>
                  </a:lnTo>
                  <a:lnTo>
                    <a:pt x="3169412" y="47625"/>
                  </a:lnTo>
                  <a:lnTo>
                    <a:pt x="3169412" y="38100"/>
                  </a:lnTo>
                  <a:close/>
                </a:path>
                <a:path w="3246120" h="2872740">
                  <a:moveTo>
                    <a:pt x="3226562" y="28575"/>
                  </a:moveTo>
                  <a:lnTo>
                    <a:pt x="3182112" y="28575"/>
                  </a:lnTo>
                  <a:lnTo>
                    <a:pt x="3182112" y="47625"/>
                  </a:lnTo>
                  <a:lnTo>
                    <a:pt x="3226562" y="47625"/>
                  </a:lnTo>
                  <a:lnTo>
                    <a:pt x="3245612" y="38100"/>
                  </a:lnTo>
                  <a:lnTo>
                    <a:pt x="3226562" y="2857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948928" y="885444"/>
              <a:ext cx="1981200" cy="370840"/>
            </a:xfrm>
            <a:custGeom>
              <a:avLst/>
              <a:gdLst/>
              <a:ahLst/>
              <a:cxnLst/>
              <a:rect l="l" t="t" r="r" b="b"/>
              <a:pathLst>
                <a:path w="1981200" h="370840">
                  <a:moveTo>
                    <a:pt x="1796033" y="0"/>
                  </a:moveTo>
                  <a:lnTo>
                    <a:pt x="185166" y="0"/>
                  </a:lnTo>
                  <a:lnTo>
                    <a:pt x="135951" y="6616"/>
                  </a:lnTo>
                  <a:lnTo>
                    <a:pt x="91722" y="25287"/>
                  </a:lnTo>
                  <a:lnTo>
                    <a:pt x="54244" y="54244"/>
                  </a:lnTo>
                  <a:lnTo>
                    <a:pt x="25287" y="91722"/>
                  </a:lnTo>
                  <a:lnTo>
                    <a:pt x="6616" y="135951"/>
                  </a:lnTo>
                  <a:lnTo>
                    <a:pt x="0" y="185165"/>
                  </a:lnTo>
                  <a:lnTo>
                    <a:pt x="6616" y="234380"/>
                  </a:lnTo>
                  <a:lnTo>
                    <a:pt x="25287" y="278609"/>
                  </a:lnTo>
                  <a:lnTo>
                    <a:pt x="54244" y="316087"/>
                  </a:lnTo>
                  <a:lnTo>
                    <a:pt x="91722" y="345044"/>
                  </a:lnTo>
                  <a:lnTo>
                    <a:pt x="135951" y="363715"/>
                  </a:lnTo>
                  <a:lnTo>
                    <a:pt x="185166" y="370331"/>
                  </a:lnTo>
                  <a:lnTo>
                    <a:pt x="1796033" y="370331"/>
                  </a:lnTo>
                  <a:lnTo>
                    <a:pt x="1845248" y="363715"/>
                  </a:lnTo>
                  <a:lnTo>
                    <a:pt x="1889477" y="345044"/>
                  </a:lnTo>
                  <a:lnTo>
                    <a:pt x="1926955" y="316087"/>
                  </a:lnTo>
                  <a:lnTo>
                    <a:pt x="1955912" y="278609"/>
                  </a:lnTo>
                  <a:lnTo>
                    <a:pt x="1974583" y="234380"/>
                  </a:lnTo>
                  <a:lnTo>
                    <a:pt x="1981200" y="185165"/>
                  </a:lnTo>
                  <a:lnTo>
                    <a:pt x="1974583" y="135951"/>
                  </a:lnTo>
                  <a:lnTo>
                    <a:pt x="1955912" y="91722"/>
                  </a:lnTo>
                  <a:lnTo>
                    <a:pt x="1926955" y="54244"/>
                  </a:lnTo>
                  <a:lnTo>
                    <a:pt x="1889477" y="25287"/>
                  </a:lnTo>
                  <a:lnTo>
                    <a:pt x="1845248" y="6616"/>
                  </a:lnTo>
                  <a:lnTo>
                    <a:pt x="1796033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470135" y="882396"/>
              <a:ext cx="954785" cy="45491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9585706" y="933704"/>
            <a:ext cx="7086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 b="1">
                <a:solidFill>
                  <a:srgbClr val="FFFF00"/>
                </a:solidFill>
                <a:latin typeface="Noto Sans CJK HK"/>
                <a:cs typeface="Noto Sans CJK HK"/>
              </a:rPr>
              <a:t>Market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810243" y="1408175"/>
            <a:ext cx="2239010" cy="5095240"/>
            <a:chOff x="8810243" y="1408175"/>
            <a:chExt cx="2239010" cy="5095240"/>
          </a:xfrm>
        </p:grpSpPr>
        <p:sp>
          <p:nvSpPr>
            <p:cNvPr id="48" name="object 48"/>
            <p:cNvSpPr/>
            <p:nvPr/>
          </p:nvSpPr>
          <p:spPr>
            <a:xfrm>
              <a:off x="8810243" y="1408175"/>
              <a:ext cx="2238755" cy="509473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942831" y="1412747"/>
              <a:ext cx="597535" cy="181610"/>
            </a:xfrm>
            <a:custGeom>
              <a:avLst/>
              <a:gdLst/>
              <a:ahLst/>
              <a:cxnLst/>
              <a:rect l="l" t="t" r="r" b="b"/>
              <a:pathLst>
                <a:path w="597534" h="181609">
                  <a:moveTo>
                    <a:pt x="597407" y="0"/>
                  </a:moveTo>
                  <a:lnTo>
                    <a:pt x="0" y="0"/>
                  </a:lnTo>
                  <a:lnTo>
                    <a:pt x="0" y="181355"/>
                  </a:lnTo>
                  <a:lnTo>
                    <a:pt x="597407" y="181355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956675" y="1565859"/>
            <a:ext cx="1943735" cy="477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95"/>
              </a:spcBef>
            </a:pPr>
            <a:r>
              <a:rPr dirty="0" sz="1600" spc="45" b="1">
                <a:latin typeface="Trebuchet MS"/>
                <a:cs typeface="Trebuchet MS"/>
              </a:rPr>
              <a:t>TALENT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dirty="0" sz="600" spc="-10" b="1">
                <a:latin typeface="Noto Sans CJK HK"/>
                <a:cs typeface="Noto Sans CJK HK"/>
              </a:rPr>
              <a:t>CATEGORY </a:t>
            </a:r>
            <a:r>
              <a:rPr dirty="0" sz="600" spc="20">
                <a:latin typeface="BM DoHyeon"/>
                <a:cs typeface="BM DoHyeon"/>
              </a:rPr>
              <a:t>ㅣ </a:t>
            </a:r>
            <a:r>
              <a:rPr dirty="0" sz="600" spc="-15" b="1">
                <a:latin typeface="Noto Sans CJK HK"/>
                <a:cs typeface="Noto Sans CJK HK"/>
              </a:rPr>
              <a:t>PRODUCT </a:t>
            </a:r>
            <a:r>
              <a:rPr dirty="0" sz="600" spc="20">
                <a:latin typeface="BM DoHyeon"/>
                <a:cs typeface="BM DoHyeon"/>
              </a:rPr>
              <a:t>ㅣ </a:t>
            </a:r>
            <a:r>
              <a:rPr dirty="0" sz="600" spc="-20" b="1">
                <a:latin typeface="Noto Sans CJK HK"/>
                <a:cs typeface="Noto Sans CJK HK"/>
              </a:rPr>
              <a:t>CLASS </a:t>
            </a:r>
            <a:r>
              <a:rPr dirty="0" sz="600" spc="20">
                <a:latin typeface="BM DoHyeon"/>
                <a:cs typeface="BM DoHyeon"/>
              </a:rPr>
              <a:t>ㅣ</a:t>
            </a:r>
            <a:r>
              <a:rPr dirty="0" sz="600" spc="-45">
                <a:latin typeface="BM DoHyeon"/>
                <a:cs typeface="BM DoHyeon"/>
              </a:rPr>
              <a:t> </a:t>
            </a:r>
            <a:r>
              <a:rPr dirty="0" sz="600" spc="-10" b="1">
                <a:latin typeface="Noto Sans CJK HK"/>
                <a:cs typeface="Noto Sans CJK HK"/>
              </a:rPr>
              <a:t>CONTENTS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340160" y="2911855"/>
            <a:ext cx="7556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 b="1">
                <a:latin typeface="Noto Sans CJK HK"/>
                <a:cs typeface="Noto Sans CJK HK"/>
              </a:rPr>
              <a:t>R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843896" y="4753102"/>
            <a:ext cx="1733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0" b="1">
                <a:latin typeface="Noto Sans CJK HK"/>
                <a:cs typeface="Noto Sans CJK HK"/>
              </a:rPr>
              <a:t>A</a:t>
            </a:r>
            <a:r>
              <a:rPr dirty="0" sz="600" spc="-20" b="1">
                <a:latin typeface="Noto Sans CJK HK"/>
                <a:cs typeface="Noto Sans CJK HK"/>
              </a:rPr>
              <a:t>R</a:t>
            </a:r>
            <a:r>
              <a:rPr dirty="0" sz="600" spc="-30" b="1">
                <a:latin typeface="Noto Sans CJK HK"/>
                <a:cs typeface="Noto Sans CJK HK"/>
              </a:rPr>
              <a:t>T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546206" y="4753102"/>
            <a:ext cx="2622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5" b="1">
                <a:latin typeface="Noto Sans CJK HK"/>
                <a:cs typeface="Noto Sans CJK HK"/>
              </a:rPr>
              <a:t>CR</a:t>
            </a:r>
            <a:r>
              <a:rPr dirty="0" sz="600" spc="30" b="1">
                <a:latin typeface="Noto Sans CJK HK"/>
                <a:cs typeface="Noto Sans CJK HK"/>
              </a:rPr>
              <a:t>A</a:t>
            </a:r>
            <a:r>
              <a:rPr dirty="0" sz="600" spc="-45" b="1">
                <a:latin typeface="Noto Sans CJK HK"/>
                <a:cs typeface="Noto Sans CJK HK"/>
              </a:rPr>
              <a:t>F</a:t>
            </a:r>
            <a:r>
              <a:rPr dirty="0" sz="600" spc="-30" b="1">
                <a:latin typeface="Noto Sans CJK HK"/>
                <a:cs typeface="Noto Sans CJK HK"/>
              </a:rPr>
              <a:t>T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978138" y="2917821"/>
            <a:ext cx="375285" cy="287210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600" spc="-45" b="1">
                <a:latin typeface="Noto Sans CJK HK"/>
                <a:cs typeface="Noto Sans CJK HK"/>
              </a:rPr>
              <a:t>F</a:t>
            </a:r>
            <a:r>
              <a:rPr dirty="0" sz="600" spc="-20" b="1">
                <a:latin typeface="Noto Sans CJK HK"/>
                <a:cs typeface="Noto Sans CJK HK"/>
              </a:rPr>
              <a:t>R</a:t>
            </a:r>
            <a:r>
              <a:rPr dirty="0" sz="600" spc="-45" b="1">
                <a:latin typeface="Noto Sans CJK HK"/>
                <a:cs typeface="Noto Sans CJK HK"/>
              </a:rPr>
              <a:t>E</a:t>
            </a:r>
            <a:r>
              <a:rPr dirty="0" sz="600" spc="-50" b="1">
                <a:latin typeface="Noto Sans CJK HK"/>
                <a:cs typeface="Noto Sans CJK HK"/>
              </a:rPr>
              <a:t>S</a:t>
            </a:r>
            <a:r>
              <a:rPr dirty="0" sz="600" spc="-5" b="1">
                <a:latin typeface="Noto Sans CJK HK"/>
                <a:cs typeface="Noto Sans CJK HK"/>
              </a:rPr>
              <a:t>H</a:t>
            </a:r>
            <a:r>
              <a:rPr dirty="0" sz="600" spc="-10" b="1">
                <a:latin typeface="Noto Sans CJK HK"/>
                <a:cs typeface="Noto Sans CJK HK"/>
              </a:rPr>
              <a:t>EN</a:t>
            </a:r>
            <a:r>
              <a:rPr dirty="0" sz="600" spc="-50" b="1">
                <a:latin typeface="Noto Sans CJK HK"/>
                <a:cs typeface="Noto Sans CJK HK"/>
              </a:rPr>
              <a:t>E</a:t>
            </a:r>
            <a:endParaRPr sz="6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</a:pPr>
            <a:endParaRPr sz="8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</a:pPr>
            <a:endParaRPr sz="8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</a:pPr>
            <a:endParaRPr sz="8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Noto Sans CJK HK"/>
              <a:cs typeface="Noto Sans CJK HK"/>
            </a:endParaRPr>
          </a:p>
          <a:p>
            <a:pPr marL="25400">
              <a:lnSpc>
                <a:spcPct val="100000"/>
              </a:lnSpc>
            </a:pPr>
            <a:r>
              <a:rPr dirty="0" sz="600" spc="-15" b="1">
                <a:latin typeface="Noto Sans CJK HK"/>
                <a:cs typeface="Noto Sans CJK HK"/>
              </a:rPr>
              <a:t>KITCHEN</a:t>
            </a:r>
            <a:endParaRPr sz="6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</a:pPr>
            <a:endParaRPr sz="8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</a:pPr>
            <a:endParaRPr sz="8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</a:pPr>
            <a:endParaRPr sz="8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0">
              <a:latin typeface="Noto Sans CJK HK"/>
              <a:cs typeface="Noto Sans CJK HK"/>
            </a:endParaRPr>
          </a:p>
          <a:p>
            <a:pPr marL="118745">
              <a:lnSpc>
                <a:spcPct val="100000"/>
              </a:lnSpc>
            </a:pPr>
            <a:r>
              <a:rPr dirty="0" sz="600" spc="-35" b="1">
                <a:latin typeface="Noto Sans CJK HK"/>
                <a:cs typeface="Noto Sans CJK HK"/>
              </a:rPr>
              <a:t>PET</a:t>
            </a:r>
            <a:endParaRPr sz="6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</a:pPr>
            <a:endParaRPr sz="8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</a:pPr>
            <a:endParaRPr sz="8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</a:pPr>
            <a:endParaRPr sz="8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">
              <a:latin typeface="Noto Sans CJK HK"/>
              <a:cs typeface="Noto Sans CJK HK"/>
            </a:endParaRPr>
          </a:p>
          <a:p>
            <a:pPr marL="79375" marR="20320" indent="1270">
              <a:lnSpc>
                <a:spcPct val="100000"/>
              </a:lnSpc>
            </a:pPr>
            <a:r>
              <a:rPr dirty="0" sz="600" spc="-40" b="1">
                <a:latin typeface="Noto Sans CJK HK"/>
                <a:cs typeface="Noto Sans CJK HK"/>
              </a:rPr>
              <a:t>S</a:t>
            </a:r>
            <a:r>
              <a:rPr dirty="0" sz="600" spc="60" b="1">
                <a:latin typeface="Noto Sans CJK HK"/>
                <a:cs typeface="Noto Sans CJK HK"/>
              </a:rPr>
              <a:t>M</a:t>
            </a:r>
            <a:r>
              <a:rPr dirty="0" sz="600" spc="30" b="1">
                <a:latin typeface="Noto Sans CJK HK"/>
                <a:cs typeface="Noto Sans CJK HK"/>
              </a:rPr>
              <a:t>A</a:t>
            </a:r>
            <a:r>
              <a:rPr dirty="0" sz="600" spc="-20" b="1">
                <a:latin typeface="Noto Sans CJK HK"/>
                <a:cs typeface="Noto Sans CJK HK"/>
              </a:rPr>
              <a:t>R</a:t>
            </a:r>
            <a:r>
              <a:rPr dirty="0" sz="600" spc="-15" b="1">
                <a:latin typeface="Noto Sans CJK HK"/>
                <a:cs typeface="Noto Sans CJK HK"/>
              </a:rPr>
              <a:t>T  </a:t>
            </a:r>
            <a:r>
              <a:rPr dirty="0" sz="600" spc="-35" b="1">
                <a:latin typeface="Noto Sans CJK HK"/>
                <a:cs typeface="Noto Sans CJK HK"/>
              </a:rPr>
              <a:t>P</a:t>
            </a:r>
            <a:r>
              <a:rPr dirty="0" sz="600" spc="-5" b="1">
                <a:latin typeface="Noto Sans CJK HK"/>
                <a:cs typeface="Noto Sans CJK HK"/>
              </a:rPr>
              <a:t>H</a:t>
            </a:r>
            <a:r>
              <a:rPr dirty="0" sz="600" b="1">
                <a:latin typeface="Noto Sans CJK HK"/>
                <a:cs typeface="Noto Sans CJK HK"/>
              </a:rPr>
              <a:t>O</a:t>
            </a:r>
            <a:r>
              <a:rPr dirty="0" sz="600" spc="-10" b="1">
                <a:latin typeface="Noto Sans CJK HK"/>
                <a:cs typeface="Noto Sans CJK HK"/>
              </a:rPr>
              <a:t>NE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713214" y="5625795"/>
            <a:ext cx="4527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0" b="1">
                <a:latin typeface="Noto Sans CJK HK"/>
                <a:cs typeface="Noto Sans CJK HK"/>
              </a:rPr>
              <a:t>A</a:t>
            </a:r>
            <a:r>
              <a:rPr dirty="0" sz="600" spc="-25" b="1">
                <a:latin typeface="Noto Sans CJK HK"/>
                <a:cs typeface="Noto Sans CJK HK"/>
              </a:rPr>
              <a:t>CCE</a:t>
            </a:r>
            <a:r>
              <a:rPr dirty="0" sz="600" spc="-40" b="1">
                <a:latin typeface="Noto Sans CJK HK"/>
                <a:cs typeface="Noto Sans CJK HK"/>
              </a:rPr>
              <a:t>SS</a:t>
            </a:r>
            <a:r>
              <a:rPr dirty="0" sz="600" spc="30" b="1">
                <a:latin typeface="Noto Sans CJK HK"/>
                <a:cs typeface="Noto Sans CJK HK"/>
              </a:rPr>
              <a:t>A</a:t>
            </a:r>
            <a:r>
              <a:rPr dirty="0" sz="600" spc="-20" b="1">
                <a:latin typeface="Noto Sans CJK HK"/>
                <a:cs typeface="Noto Sans CJK HK"/>
              </a:rPr>
              <a:t>R</a:t>
            </a:r>
            <a:r>
              <a:rPr dirty="0" sz="600" spc="15" b="1">
                <a:latin typeface="Noto Sans CJK HK"/>
                <a:cs typeface="Noto Sans CJK HK"/>
              </a:rPr>
              <a:t>Y</a:t>
            </a:r>
            <a:endParaRPr sz="600">
              <a:latin typeface="Noto Sans CJK HK"/>
              <a:cs typeface="Noto Sans CJK HK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542269" y="5622442"/>
            <a:ext cx="2622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45" b="1">
                <a:latin typeface="Noto Sans CJK HK"/>
                <a:cs typeface="Noto Sans CJK HK"/>
              </a:rPr>
              <a:t>F</a:t>
            </a:r>
            <a:r>
              <a:rPr dirty="0" sz="600" spc="-10" b="1">
                <a:latin typeface="Noto Sans CJK HK"/>
                <a:cs typeface="Noto Sans CJK HK"/>
              </a:rPr>
              <a:t>EN</a:t>
            </a:r>
            <a:r>
              <a:rPr dirty="0" sz="600" b="1">
                <a:latin typeface="Noto Sans CJK HK"/>
                <a:cs typeface="Noto Sans CJK HK"/>
              </a:rPr>
              <a:t>CY</a:t>
            </a:r>
            <a:endParaRPr sz="600">
              <a:latin typeface="Noto Sans CJK HK"/>
              <a:cs typeface="Noto Sans CJK HK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677150" y="1357883"/>
            <a:ext cx="4303395" cy="5268595"/>
            <a:chOff x="7677150" y="1357883"/>
            <a:chExt cx="4303395" cy="5268595"/>
          </a:xfrm>
        </p:grpSpPr>
        <p:sp>
          <p:nvSpPr>
            <p:cNvPr id="58" name="object 58"/>
            <p:cNvSpPr/>
            <p:nvPr/>
          </p:nvSpPr>
          <p:spPr>
            <a:xfrm>
              <a:off x="8743188" y="1357883"/>
              <a:ext cx="2371344" cy="52684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696200" y="2918459"/>
              <a:ext cx="1636776" cy="363626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686675" y="2908934"/>
              <a:ext cx="1656714" cy="3655695"/>
            </a:xfrm>
            <a:custGeom>
              <a:avLst/>
              <a:gdLst/>
              <a:ahLst/>
              <a:cxnLst/>
              <a:rect l="l" t="t" r="r" b="b"/>
              <a:pathLst>
                <a:path w="1656715" h="3655695">
                  <a:moveTo>
                    <a:pt x="126873" y="0"/>
                  </a:moveTo>
                  <a:lnTo>
                    <a:pt x="1529206" y="0"/>
                  </a:lnTo>
                  <a:lnTo>
                    <a:pt x="1554479" y="2539"/>
                  </a:lnTo>
                  <a:lnTo>
                    <a:pt x="1600073" y="21843"/>
                  </a:lnTo>
                  <a:lnTo>
                    <a:pt x="1634235" y="56134"/>
                  </a:lnTo>
                  <a:lnTo>
                    <a:pt x="1653667" y="101726"/>
                  </a:lnTo>
                  <a:lnTo>
                    <a:pt x="1656206" y="126873"/>
                  </a:lnTo>
                  <a:lnTo>
                    <a:pt x="1656206" y="3528694"/>
                  </a:lnTo>
                  <a:lnTo>
                    <a:pt x="1646301" y="3578009"/>
                  </a:lnTo>
                  <a:lnTo>
                    <a:pt x="1618869" y="3618331"/>
                  </a:lnTo>
                  <a:lnTo>
                    <a:pt x="1578609" y="3645776"/>
                  </a:lnTo>
                  <a:lnTo>
                    <a:pt x="1529206" y="3655618"/>
                  </a:lnTo>
                  <a:lnTo>
                    <a:pt x="126873" y="3655618"/>
                  </a:lnTo>
                  <a:lnTo>
                    <a:pt x="77597" y="3645776"/>
                  </a:lnTo>
                  <a:lnTo>
                    <a:pt x="37338" y="3618331"/>
                  </a:lnTo>
                  <a:lnTo>
                    <a:pt x="9778" y="3578009"/>
                  </a:lnTo>
                  <a:lnTo>
                    <a:pt x="0" y="3528390"/>
                  </a:lnTo>
                  <a:lnTo>
                    <a:pt x="0" y="126873"/>
                  </a:lnTo>
                  <a:lnTo>
                    <a:pt x="9778" y="77597"/>
                  </a:lnTo>
                  <a:lnTo>
                    <a:pt x="37338" y="37337"/>
                  </a:lnTo>
                  <a:lnTo>
                    <a:pt x="77597" y="9778"/>
                  </a:lnTo>
                  <a:lnTo>
                    <a:pt x="126873" y="0"/>
                  </a:lnTo>
                  <a:close/>
                </a:path>
              </a:pathLst>
            </a:custGeom>
            <a:ln w="1905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9459467" y="2865094"/>
              <a:ext cx="2520696" cy="45874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485376" y="2891027"/>
              <a:ext cx="2418715" cy="356870"/>
            </a:xfrm>
            <a:custGeom>
              <a:avLst/>
              <a:gdLst/>
              <a:ahLst/>
              <a:cxnLst/>
              <a:rect l="l" t="t" r="r" b="b"/>
              <a:pathLst>
                <a:path w="2418715" h="356869">
                  <a:moveTo>
                    <a:pt x="2240279" y="0"/>
                  </a:moveTo>
                  <a:lnTo>
                    <a:pt x="178307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8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7" y="356616"/>
                  </a:lnTo>
                  <a:lnTo>
                    <a:pt x="2240279" y="356616"/>
                  </a:lnTo>
                  <a:lnTo>
                    <a:pt x="2287663" y="350243"/>
                  </a:lnTo>
                  <a:lnTo>
                    <a:pt x="2330252" y="332260"/>
                  </a:lnTo>
                  <a:lnTo>
                    <a:pt x="2366343" y="304371"/>
                  </a:lnTo>
                  <a:lnTo>
                    <a:pt x="2394232" y="268280"/>
                  </a:lnTo>
                  <a:lnTo>
                    <a:pt x="2412215" y="225691"/>
                  </a:lnTo>
                  <a:lnTo>
                    <a:pt x="2418588" y="178308"/>
                  </a:lnTo>
                  <a:lnTo>
                    <a:pt x="2412215" y="130924"/>
                  </a:lnTo>
                  <a:lnTo>
                    <a:pt x="2394232" y="88335"/>
                  </a:lnTo>
                  <a:lnTo>
                    <a:pt x="2366343" y="52244"/>
                  </a:lnTo>
                  <a:lnTo>
                    <a:pt x="2330252" y="24355"/>
                  </a:lnTo>
                  <a:lnTo>
                    <a:pt x="2287663" y="6372"/>
                  </a:lnTo>
                  <a:lnTo>
                    <a:pt x="224027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570720" y="2923031"/>
              <a:ext cx="776477" cy="3451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0187939" y="2924555"/>
              <a:ext cx="358901" cy="34518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0392155" y="2923031"/>
              <a:ext cx="1436370" cy="34518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9657333" y="2911855"/>
            <a:ext cx="2074545" cy="256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885">
              <a:lnSpc>
                <a:spcPts val="550"/>
              </a:lnSpc>
              <a:spcBef>
                <a:spcPts val="100"/>
              </a:spcBef>
              <a:tabLst>
                <a:tab pos="906780" algn="l"/>
              </a:tabLst>
            </a:pPr>
            <a:r>
              <a:rPr dirty="0" sz="600" spc="-15" b="1">
                <a:latin typeface="Noto Sans CJK HK"/>
                <a:cs typeface="Noto Sans CJK HK"/>
              </a:rPr>
              <a:t>INTERIOR	</a:t>
            </a:r>
            <a:r>
              <a:rPr dirty="0" sz="600" spc="-25" b="1">
                <a:latin typeface="Noto Sans CJK HK"/>
                <a:cs typeface="Noto Sans CJK HK"/>
              </a:rPr>
              <a:t>PLATE</a:t>
            </a:r>
            <a:endParaRPr sz="600">
              <a:latin typeface="Noto Sans CJK HK"/>
              <a:cs typeface="Noto Sans CJK HK"/>
            </a:endParaRPr>
          </a:p>
          <a:p>
            <a:pPr marL="12700">
              <a:lnSpc>
                <a:spcPts val="1270"/>
              </a:lnSpc>
            </a:pPr>
            <a:r>
              <a:rPr dirty="0" sz="1200" spc="-25" b="1">
                <a:solidFill>
                  <a:srgbClr val="FFFFFF"/>
                </a:solidFill>
                <a:latin typeface="Noto Sans CJK HK"/>
                <a:cs typeface="Noto Sans CJK HK"/>
              </a:rPr>
              <a:t>Coupon </a:t>
            </a:r>
            <a:r>
              <a:rPr dirty="0" sz="1200" spc="2014">
                <a:solidFill>
                  <a:srgbClr val="FFFFFF"/>
                </a:solidFill>
                <a:latin typeface="Wingdings"/>
                <a:cs typeface="Wingdings"/>
              </a:rPr>
              <a:t>→</a:t>
            </a:r>
            <a:r>
              <a:rPr dirty="0" sz="12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00" spc="-30" b="1">
                <a:solidFill>
                  <a:srgbClr val="FFFFFF"/>
                </a:solidFill>
                <a:latin typeface="Noto Sans CJK HK"/>
                <a:cs typeface="Noto Sans CJK HK"/>
              </a:rPr>
              <a:t>Market </a:t>
            </a:r>
            <a:r>
              <a:rPr dirty="0" sz="1200" spc="-270" b="1">
                <a:solidFill>
                  <a:srgbClr val="FFFFFF"/>
                </a:solidFill>
                <a:latin typeface="Noto Sans CJK HK"/>
                <a:cs typeface="Noto Sans CJK HK"/>
              </a:rPr>
              <a:t>Category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9459468" y="3368027"/>
            <a:ext cx="2520950" cy="460375"/>
            <a:chOff x="9459468" y="3368027"/>
            <a:chExt cx="2520950" cy="460375"/>
          </a:xfrm>
        </p:grpSpPr>
        <p:sp>
          <p:nvSpPr>
            <p:cNvPr id="68" name="object 68"/>
            <p:cNvSpPr/>
            <p:nvPr/>
          </p:nvSpPr>
          <p:spPr>
            <a:xfrm>
              <a:off x="9459468" y="3368027"/>
              <a:ext cx="2520696" cy="46026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9485376" y="3393948"/>
              <a:ext cx="2418715" cy="358140"/>
            </a:xfrm>
            <a:custGeom>
              <a:avLst/>
              <a:gdLst/>
              <a:ahLst/>
              <a:cxnLst/>
              <a:rect l="l" t="t" r="r" b="b"/>
              <a:pathLst>
                <a:path w="2418715" h="358139">
                  <a:moveTo>
                    <a:pt x="2239518" y="0"/>
                  </a:moveTo>
                  <a:lnTo>
                    <a:pt x="179070" y="0"/>
                  </a:lnTo>
                  <a:lnTo>
                    <a:pt x="131453" y="6394"/>
                  </a:lnTo>
                  <a:lnTo>
                    <a:pt x="88674" y="24440"/>
                  </a:lnTo>
                  <a:lnTo>
                    <a:pt x="52435" y="52435"/>
                  </a:lnTo>
                  <a:lnTo>
                    <a:pt x="24440" y="88674"/>
                  </a:lnTo>
                  <a:lnTo>
                    <a:pt x="6394" y="131453"/>
                  </a:lnTo>
                  <a:lnTo>
                    <a:pt x="0" y="179069"/>
                  </a:lnTo>
                  <a:lnTo>
                    <a:pt x="6394" y="226686"/>
                  </a:lnTo>
                  <a:lnTo>
                    <a:pt x="24440" y="269465"/>
                  </a:lnTo>
                  <a:lnTo>
                    <a:pt x="52435" y="305704"/>
                  </a:lnTo>
                  <a:lnTo>
                    <a:pt x="88674" y="333699"/>
                  </a:lnTo>
                  <a:lnTo>
                    <a:pt x="131453" y="351745"/>
                  </a:lnTo>
                  <a:lnTo>
                    <a:pt x="179070" y="358139"/>
                  </a:lnTo>
                  <a:lnTo>
                    <a:pt x="2239518" y="358139"/>
                  </a:lnTo>
                  <a:lnTo>
                    <a:pt x="2287134" y="351745"/>
                  </a:lnTo>
                  <a:lnTo>
                    <a:pt x="2329913" y="333699"/>
                  </a:lnTo>
                  <a:lnTo>
                    <a:pt x="2366152" y="305704"/>
                  </a:lnTo>
                  <a:lnTo>
                    <a:pt x="2394147" y="269465"/>
                  </a:lnTo>
                  <a:lnTo>
                    <a:pt x="2412193" y="226686"/>
                  </a:lnTo>
                  <a:lnTo>
                    <a:pt x="2418588" y="179069"/>
                  </a:lnTo>
                  <a:lnTo>
                    <a:pt x="2412193" y="131453"/>
                  </a:lnTo>
                  <a:lnTo>
                    <a:pt x="2394147" y="88674"/>
                  </a:lnTo>
                  <a:lnTo>
                    <a:pt x="2366152" y="52435"/>
                  </a:lnTo>
                  <a:lnTo>
                    <a:pt x="2329913" y="24440"/>
                  </a:lnTo>
                  <a:lnTo>
                    <a:pt x="2287134" y="6394"/>
                  </a:lnTo>
                  <a:lnTo>
                    <a:pt x="2239518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9823704" y="3429000"/>
              <a:ext cx="1753361" cy="34518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9910318" y="3465321"/>
            <a:ext cx="15697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Online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Store</a:t>
            </a:r>
            <a:r>
              <a:rPr dirty="0" sz="1200" spc="5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Focused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9468611" y="3866362"/>
            <a:ext cx="2520950" cy="459105"/>
            <a:chOff x="9468611" y="3866362"/>
            <a:chExt cx="2520950" cy="459105"/>
          </a:xfrm>
        </p:grpSpPr>
        <p:sp>
          <p:nvSpPr>
            <p:cNvPr id="73" name="object 73"/>
            <p:cNvSpPr/>
            <p:nvPr/>
          </p:nvSpPr>
          <p:spPr>
            <a:xfrm>
              <a:off x="9468611" y="3866362"/>
              <a:ext cx="2520696" cy="45874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494519" y="3892295"/>
              <a:ext cx="2418715" cy="356870"/>
            </a:xfrm>
            <a:custGeom>
              <a:avLst/>
              <a:gdLst/>
              <a:ahLst/>
              <a:cxnLst/>
              <a:rect l="l" t="t" r="r" b="b"/>
              <a:pathLst>
                <a:path w="2418715" h="356870">
                  <a:moveTo>
                    <a:pt x="2240279" y="0"/>
                  </a:moveTo>
                  <a:lnTo>
                    <a:pt x="178307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7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7" y="356615"/>
                  </a:lnTo>
                  <a:lnTo>
                    <a:pt x="2240279" y="356615"/>
                  </a:lnTo>
                  <a:lnTo>
                    <a:pt x="2287663" y="350243"/>
                  </a:lnTo>
                  <a:lnTo>
                    <a:pt x="2330252" y="332260"/>
                  </a:lnTo>
                  <a:lnTo>
                    <a:pt x="2366343" y="304371"/>
                  </a:lnTo>
                  <a:lnTo>
                    <a:pt x="2394232" y="268280"/>
                  </a:lnTo>
                  <a:lnTo>
                    <a:pt x="2412215" y="225691"/>
                  </a:lnTo>
                  <a:lnTo>
                    <a:pt x="2418587" y="178307"/>
                  </a:lnTo>
                  <a:lnTo>
                    <a:pt x="2412215" y="130924"/>
                  </a:lnTo>
                  <a:lnTo>
                    <a:pt x="2394232" y="88335"/>
                  </a:lnTo>
                  <a:lnTo>
                    <a:pt x="2366343" y="52244"/>
                  </a:lnTo>
                  <a:lnTo>
                    <a:pt x="2330252" y="24355"/>
                  </a:lnTo>
                  <a:lnTo>
                    <a:pt x="2287663" y="6372"/>
                  </a:lnTo>
                  <a:lnTo>
                    <a:pt x="224027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695687" y="3925823"/>
              <a:ext cx="2030729" cy="34518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9698228" y="3883914"/>
            <a:ext cx="1931035" cy="288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75"/>
              </a:lnSpc>
              <a:spcBef>
                <a:spcPts val="100"/>
              </a:spcBef>
              <a:tabLst>
                <a:tab pos="887094" algn="l"/>
              </a:tabLst>
            </a:pPr>
            <a:r>
              <a:rPr dirty="0" sz="600" spc="-20" b="1">
                <a:latin typeface="Noto Sans CJK HK"/>
                <a:cs typeface="Noto Sans CJK HK"/>
              </a:rPr>
              <a:t>FURNITURE	</a:t>
            </a:r>
            <a:r>
              <a:rPr dirty="0" sz="600" spc="-5" b="1">
                <a:latin typeface="Noto Sans CJK HK"/>
                <a:cs typeface="Noto Sans CJK HK"/>
              </a:rPr>
              <a:t>ITEM</a:t>
            </a:r>
            <a:endParaRPr sz="600">
              <a:latin typeface="Noto Sans CJK HK"/>
              <a:cs typeface="Noto Sans CJK HK"/>
            </a:endParaRPr>
          </a:p>
          <a:p>
            <a:pPr marL="95250">
              <a:lnSpc>
                <a:spcPts val="1395"/>
              </a:lnSpc>
            </a:pP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Global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Service</a:t>
            </a:r>
            <a:r>
              <a:rPr dirty="0" sz="1200" spc="5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Expansion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1894819" y="6555960"/>
            <a:ext cx="24447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200" spc="-5">
                <a:solidFill>
                  <a:srgbClr val="888888"/>
                </a:solidFill>
                <a:latin typeface="BM DoHyeon"/>
                <a:cs typeface="BM DoHyeon"/>
              </a:rPr>
              <a:t>6</a:t>
            </a:r>
            <a:endParaRPr sz="1200">
              <a:latin typeface="BM DoHyeon"/>
              <a:cs typeface="BM Do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41" y="198501"/>
            <a:ext cx="416560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000000"/>
                </a:solidFill>
                <a:latin typeface="Noto Sans CJK HK"/>
                <a:cs typeface="Noto Sans CJK HK"/>
              </a:rPr>
              <a:t>3-2	</a:t>
            </a:r>
            <a:r>
              <a:rPr dirty="0" sz="1800" spc="-20">
                <a:solidFill>
                  <a:srgbClr val="000000"/>
                </a:solidFill>
              </a:rPr>
              <a:t>STAKING </a:t>
            </a:r>
            <a:r>
              <a:rPr dirty="0" sz="1800" spc="-5">
                <a:solidFill>
                  <a:srgbClr val="000000"/>
                </a:solidFill>
              </a:rPr>
              <a:t>SERVICE</a:t>
            </a:r>
            <a:r>
              <a:rPr dirty="0" sz="1800" spc="-330">
                <a:solidFill>
                  <a:srgbClr val="000000"/>
                </a:solidFill>
              </a:rPr>
              <a:t> </a:t>
            </a:r>
            <a:r>
              <a:rPr dirty="0" sz="1800" spc="55">
                <a:solidFill>
                  <a:srgbClr val="2E5496"/>
                </a:solidFill>
              </a:rPr>
              <a:t>EXCHANGE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1000" y="813816"/>
            <a:ext cx="1862455" cy="455295"/>
            <a:chOff x="381000" y="813816"/>
            <a:chExt cx="1862455" cy="455295"/>
          </a:xfrm>
        </p:grpSpPr>
        <p:sp>
          <p:nvSpPr>
            <p:cNvPr id="4" name="object 4"/>
            <p:cNvSpPr/>
            <p:nvPr/>
          </p:nvSpPr>
          <p:spPr>
            <a:xfrm>
              <a:off x="381000" y="819912"/>
              <a:ext cx="1862455" cy="368935"/>
            </a:xfrm>
            <a:custGeom>
              <a:avLst/>
              <a:gdLst/>
              <a:ahLst/>
              <a:cxnLst/>
              <a:rect l="l" t="t" r="r" b="b"/>
              <a:pathLst>
                <a:path w="1862455" h="368934">
                  <a:moveTo>
                    <a:pt x="1677924" y="0"/>
                  </a:moveTo>
                  <a:lnTo>
                    <a:pt x="184404" y="0"/>
                  </a:lnTo>
                  <a:lnTo>
                    <a:pt x="135382" y="6586"/>
                  </a:lnTo>
                  <a:lnTo>
                    <a:pt x="91332" y="25174"/>
                  </a:lnTo>
                  <a:lnTo>
                    <a:pt x="54011" y="54006"/>
                  </a:lnTo>
                  <a:lnTo>
                    <a:pt x="25177" y="91327"/>
                  </a:lnTo>
                  <a:lnTo>
                    <a:pt x="6587" y="135378"/>
                  </a:lnTo>
                  <a:lnTo>
                    <a:pt x="0" y="184403"/>
                  </a:lnTo>
                  <a:lnTo>
                    <a:pt x="6587" y="233429"/>
                  </a:lnTo>
                  <a:lnTo>
                    <a:pt x="25177" y="277480"/>
                  </a:lnTo>
                  <a:lnTo>
                    <a:pt x="54011" y="314801"/>
                  </a:lnTo>
                  <a:lnTo>
                    <a:pt x="91332" y="343633"/>
                  </a:lnTo>
                  <a:lnTo>
                    <a:pt x="135382" y="362221"/>
                  </a:lnTo>
                  <a:lnTo>
                    <a:pt x="184404" y="368808"/>
                  </a:lnTo>
                  <a:lnTo>
                    <a:pt x="1677924" y="368808"/>
                  </a:lnTo>
                  <a:lnTo>
                    <a:pt x="1726949" y="362221"/>
                  </a:lnTo>
                  <a:lnTo>
                    <a:pt x="1771000" y="343633"/>
                  </a:lnTo>
                  <a:lnTo>
                    <a:pt x="1808321" y="314801"/>
                  </a:lnTo>
                  <a:lnTo>
                    <a:pt x="1837153" y="277480"/>
                  </a:lnTo>
                  <a:lnTo>
                    <a:pt x="1855741" y="233429"/>
                  </a:lnTo>
                  <a:lnTo>
                    <a:pt x="1862327" y="184403"/>
                  </a:lnTo>
                  <a:lnTo>
                    <a:pt x="1855741" y="135378"/>
                  </a:lnTo>
                  <a:lnTo>
                    <a:pt x="1837153" y="91327"/>
                  </a:lnTo>
                  <a:lnTo>
                    <a:pt x="1808321" y="54006"/>
                  </a:lnTo>
                  <a:lnTo>
                    <a:pt x="1771000" y="25174"/>
                  </a:lnTo>
                  <a:lnTo>
                    <a:pt x="1726949" y="6586"/>
                  </a:lnTo>
                  <a:lnTo>
                    <a:pt x="1677924" y="0"/>
                  </a:lnTo>
                  <a:close/>
                </a:path>
              </a:pathLst>
            </a:custGeom>
            <a:solidFill>
              <a:srgbClr val="5F36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89431" y="813816"/>
              <a:ext cx="1061466" cy="4549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04747" y="864869"/>
            <a:ext cx="81406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 b="1">
                <a:solidFill>
                  <a:srgbClr val="FFFFFF"/>
                </a:solidFill>
                <a:latin typeface="Noto Sans CJK HK"/>
                <a:cs typeface="Noto Sans CJK HK"/>
              </a:rPr>
              <a:t>MINING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46091" y="813816"/>
            <a:ext cx="2395855" cy="3072765"/>
            <a:chOff x="4546091" y="813816"/>
            <a:chExt cx="2395855" cy="3072765"/>
          </a:xfrm>
        </p:grpSpPr>
        <p:sp>
          <p:nvSpPr>
            <p:cNvPr id="8" name="object 8"/>
            <p:cNvSpPr/>
            <p:nvPr/>
          </p:nvSpPr>
          <p:spPr>
            <a:xfrm>
              <a:off x="4546091" y="3555453"/>
              <a:ext cx="259105" cy="3307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72000" y="819911"/>
              <a:ext cx="2369820" cy="2990215"/>
            </a:xfrm>
            <a:custGeom>
              <a:avLst/>
              <a:gdLst/>
              <a:ahLst/>
              <a:cxnLst/>
              <a:rect l="l" t="t" r="r" b="b"/>
              <a:pathLst>
                <a:path w="2369820" h="2990215">
                  <a:moveTo>
                    <a:pt x="156972" y="2875788"/>
                  </a:moveTo>
                  <a:lnTo>
                    <a:pt x="0" y="2761488"/>
                  </a:lnTo>
                  <a:lnTo>
                    <a:pt x="0" y="2990088"/>
                  </a:lnTo>
                  <a:lnTo>
                    <a:pt x="156972" y="2875788"/>
                  </a:lnTo>
                  <a:close/>
                </a:path>
                <a:path w="2369820" h="2990215">
                  <a:moveTo>
                    <a:pt x="2369820" y="184404"/>
                  </a:moveTo>
                  <a:lnTo>
                    <a:pt x="2363228" y="135382"/>
                  </a:lnTo>
                  <a:lnTo>
                    <a:pt x="2344636" y="91338"/>
                  </a:lnTo>
                  <a:lnTo>
                    <a:pt x="2315807" y="54013"/>
                  </a:lnTo>
                  <a:lnTo>
                    <a:pt x="2278481" y="25184"/>
                  </a:lnTo>
                  <a:lnTo>
                    <a:pt x="2234438" y="6591"/>
                  </a:lnTo>
                  <a:lnTo>
                    <a:pt x="2185416" y="0"/>
                  </a:lnTo>
                  <a:lnTo>
                    <a:pt x="691896" y="0"/>
                  </a:lnTo>
                  <a:lnTo>
                    <a:pt x="642861" y="6591"/>
                  </a:lnTo>
                  <a:lnTo>
                    <a:pt x="598817" y="25184"/>
                  </a:lnTo>
                  <a:lnTo>
                    <a:pt x="561492" y="54013"/>
                  </a:lnTo>
                  <a:lnTo>
                    <a:pt x="532663" y="91338"/>
                  </a:lnTo>
                  <a:lnTo>
                    <a:pt x="514070" y="135382"/>
                  </a:lnTo>
                  <a:lnTo>
                    <a:pt x="507492" y="184404"/>
                  </a:lnTo>
                  <a:lnTo>
                    <a:pt x="514070" y="233438"/>
                  </a:lnTo>
                  <a:lnTo>
                    <a:pt x="532663" y="277482"/>
                  </a:lnTo>
                  <a:lnTo>
                    <a:pt x="561492" y="314807"/>
                  </a:lnTo>
                  <a:lnTo>
                    <a:pt x="598817" y="343636"/>
                  </a:lnTo>
                  <a:lnTo>
                    <a:pt x="642861" y="362229"/>
                  </a:lnTo>
                  <a:lnTo>
                    <a:pt x="691896" y="368808"/>
                  </a:lnTo>
                  <a:lnTo>
                    <a:pt x="2185416" y="368808"/>
                  </a:lnTo>
                  <a:lnTo>
                    <a:pt x="2234438" y="362229"/>
                  </a:lnTo>
                  <a:lnTo>
                    <a:pt x="2278481" y="343636"/>
                  </a:lnTo>
                  <a:lnTo>
                    <a:pt x="2315807" y="314807"/>
                  </a:lnTo>
                  <a:lnTo>
                    <a:pt x="2344636" y="277482"/>
                  </a:lnTo>
                  <a:lnTo>
                    <a:pt x="2363228" y="233438"/>
                  </a:lnTo>
                  <a:lnTo>
                    <a:pt x="2369820" y="184404"/>
                  </a:lnTo>
                  <a:close/>
                </a:path>
              </a:pathLst>
            </a:custGeom>
            <a:solidFill>
              <a:srgbClr val="5F36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51347" y="813816"/>
              <a:ext cx="1133094" cy="4549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567298" y="864869"/>
            <a:ext cx="8870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0" b="1">
                <a:solidFill>
                  <a:srgbClr val="FFC000"/>
                </a:solidFill>
                <a:latin typeface="Noto Sans CJK HK"/>
                <a:cs typeface="Noto Sans CJK HK"/>
              </a:rPr>
              <a:t>S</a:t>
            </a:r>
            <a:r>
              <a:rPr dirty="0" sz="1600" spc="-204" b="1">
                <a:solidFill>
                  <a:srgbClr val="FFC000"/>
                </a:solidFill>
                <a:latin typeface="Noto Sans CJK HK"/>
                <a:cs typeface="Noto Sans CJK HK"/>
              </a:rPr>
              <a:t>T</a:t>
            </a:r>
            <a:r>
              <a:rPr dirty="0" sz="1600" spc="10" b="1">
                <a:solidFill>
                  <a:srgbClr val="FFC000"/>
                </a:solidFill>
                <a:latin typeface="Noto Sans CJK HK"/>
                <a:cs typeface="Noto Sans CJK HK"/>
              </a:rPr>
              <a:t>A</a:t>
            </a:r>
            <a:r>
              <a:rPr dirty="0" sz="1600" spc="20" b="1">
                <a:solidFill>
                  <a:srgbClr val="FFC000"/>
                </a:solidFill>
                <a:latin typeface="Noto Sans CJK HK"/>
                <a:cs typeface="Noto Sans CJK HK"/>
              </a:rPr>
              <a:t>K</a:t>
            </a:r>
            <a:r>
              <a:rPr dirty="0" sz="1600" spc="10" b="1">
                <a:solidFill>
                  <a:srgbClr val="FFC000"/>
                </a:solidFill>
                <a:latin typeface="Noto Sans CJK HK"/>
                <a:cs typeface="Noto Sans CJK HK"/>
              </a:rPr>
              <a:t>ING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80019" y="2412466"/>
            <a:ext cx="4191000" cy="2603500"/>
            <a:chOff x="7780019" y="2412466"/>
            <a:chExt cx="4191000" cy="2603500"/>
          </a:xfrm>
        </p:grpSpPr>
        <p:sp>
          <p:nvSpPr>
            <p:cNvPr id="13" name="object 13"/>
            <p:cNvSpPr/>
            <p:nvPr/>
          </p:nvSpPr>
          <p:spPr>
            <a:xfrm>
              <a:off x="7780019" y="2412466"/>
              <a:ext cx="4183379" cy="4587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805927" y="2438399"/>
              <a:ext cx="4081779" cy="356870"/>
            </a:xfrm>
            <a:custGeom>
              <a:avLst/>
              <a:gdLst/>
              <a:ahLst/>
              <a:cxnLst/>
              <a:rect l="l" t="t" r="r" b="b"/>
              <a:pathLst>
                <a:path w="4081779" h="356869">
                  <a:moveTo>
                    <a:pt x="3902964" y="0"/>
                  </a:moveTo>
                  <a:lnTo>
                    <a:pt x="178307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8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7" y="356615"/>
                  </a:lnTo>
                  <a:lnTo>
                    <a:pt x="3902964" y="356615"/>
                  </a:lnTo>
                  <a:lnTo>
                    <a:pt x="3950347" y="350243"/>
                  </a:lnTo>
                  <a:lnTo>
                    <a:pt x="3992936" y="332260"/>
                  </a:lnTo>
                  <a:lnTo>
                    <a:pt x="4029027" y="304371"/>
                  </a:lnTo>
                  <a:lnTo>
                    <a:pt x="4056916" y="268280"/>
                  </a:lnTo>
                  <a:lnTo>
                    <a:pt x="4074899" y="225691"/>
                  </a:lnTo>
                  <a:lnTo>
                    <a:pt x="4081272" y="178308"/>
                  </a:lnTo>
                  <a:lnTo>
                    <a:pt x="4074899" y="130924"/>
                  </a:lnTo>
                  <a:lnTo>
                    <a:pt x="4056916" y="88335"/>
                  </a:lnTo>
                  <a:lnTo>
                    <a:pt x="4029027" y="52244"/>
                  </a:lnTo>
                  <a:lnTo>
                    <a:pt x="3992936" y="24355"/>
                  </a:lnTo>
                  <a:lnTo>
                    <a:pt x="3950347" y="6372"/>
                  </a:lnTo>
                  <a:lnTo>
                    <a:pt x="3902964" y="0"/>
                  </a:lnTo>
                  <a:close/>
                </a:path>
              </a:pathLst>
            </a:custGeom>
            <a:solidFill>
              <a:srgbClr val="5F36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65235" y="2470403"/>
              <a:ext cx="802385" cy="3451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015983" y="2471927"/>
              <a:ext cx="358901" cy="3451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218675" y="2470403"/>
              <a:ext cx="855726" cy="3451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922763" y="2470403"/>
              <a:ext cx="726185" cy="34518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495787" y="2470403"/>
              <a:ext cx="753618" cy="3451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780019" y="2916910"/>
              <a:ext cx="4183379" cy="4587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05927" y="2942843"/>
              <a:ext cx="4081779" cy="356870"/>
            </a:xfrm>
            <a:custGeom>
              <a:avLst/>
              <a:gdLst/>
              <a:ahLst/>
              <a:cxnLst/>
              <a:rect l="l" t="t" r="r" b="b"/>
              <a:pathLst>
                <a:path w="4081779" h="356870">
                  <a:moveTo>
                    <a:pt x="3902964" y="0"/>
                  </a:moveTo>
                  <a:lnTo>
                    <a:pt x="178307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7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7" y="356615"/>
                  </a:lnTo>
                  <a:lnTo>
                    <a:pt x="3902964" y="356615"/>
                  </a:lnTo>
                  <a:lnTo>
                    <a:pt x="3950347" y="350243"/>
                  </a:lnTo>
                  <a:lnTo>
                    <a:pt x="3992936" y="332260"/>
                  </a:lnTo>
                  <a:lnTo>
                    <a:pt x="4029027" y="304371"/>
                  </a:lnTo>
                  <a:lnTo>
                    <a:pt x="4056916" y="268280"/>
                  </a:lnTo>
                  <a:lnTo>
                    <a:pt x="4074899" y="225691"/>
                  </a:lnTo>
                  <a:lnTo>
                    <a:pt x="4081272" y="178307"/>
                  </a:lnTo>
                  <a:lnTo>
                    <a:pt x="4074899" y="130924"/>
                  </a:lnTo>
                  <a:lnTo>
                    <a:pt x="4056916" y="88335"/>
                  </a:lnTo>
                  <a:lnTo>
                    <a:pt x="4029027" y="52244"/>
                  </a:lnTo>
                  <a:lnTo>
                    <a:pt x="3992936" y="24355"/>
                  </a:lnTo>
                  <a:lnTo>
                    <a:pt x="3950347" y="6372"/>
                  </a:lnTo>
                  <a:lnTo>
                    <a:pt x="3902964" y="0"/>
                  </a:lnTo>
                  <a:close/>
                </a:path>
              </a:pathLst>
            </a:custGeom>
            <a:solidFill>
              <a:srgbClr val="5F36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904987" y="2976371"/>
              <a:ext cx="2001774" cy="3451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698735" y="2976371"/>
              <a:ext cx="270522" cy="34518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761219" y="2976371"/>
              <a:ext cx="1949957" cy="3451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786115" y="3413734"/>
              <a:ext cx="4184904" cy="45874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812023" y="3439667"/>
              <a:ext cx="4083050" cy="356870"/>
            </a:xfrm>
            <a:custGeom>
              <a:avLst/>
              <a:gdLst/>
              <a:ahLst/>
              <a:cxnLst/>
              <a:rect l="l" t="t" r="r" b="b"/>
              <a:pathLst>
                <a:path w="4083050" h="356870">
                  <a:moveTo>
                    <a:pt x="3904487" y="0"/>
                  </a:moveTo>
                  <a:lnTo>
                    <a:pt x="178307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8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7" y="356616"/>
                  </a:lnTo>
                  <a:lnTo>
                    <a:pt x="3904487" y="356616"/>
                  </a:lnTo>
                  <a:lnTo>
                    <a:pt x="3951871" y="350243"/>
                  </a:lnTo>
                  <a:lnTo>
                    <a:pt x="3994460" y="332260"/>
                  </a:lnTo>
                  <a:lnTo>
                    <a:pt x="4030551" y="304371"/>
                  </a:lnTo>
                  <a:lnTo>
                    <a:pt x="4058440" y="268280"/>
                  </a:lnTo>
                  <a:lnTo>
                    <a:pt x="4076423" y="225691"/>
                  </a:lnTo>
                  <a:lnTo>
                    <a:pt x="4082796" y="178308"/>
                  </a:lnTo>
                  <a:lnTo>
                    <a:pt x="4076423" y="130924"/>
                  </a:lnTo>
                  <a:lnTo>
                    <a:pt x="4058440" y="88335"/>
                  </a:lnTo>
                  <a:lnTo>
                    <a:pt x="4030551" y="52244"/>
                  </a:lnTo>
                  <a:lnTo>
                    <a:pt x="3994460" y="24355"/>
                  </a:lnTo>
                  <a:lnTo>
                    <a:pt x="3951871" y="6372"/>
                  </a:lnTo>
                  <a:lnTo>
                    <a:pt x="3904487" y="0"/>
                  </a:lnTo>
                  <a:close/>
                </a:path>
              </a:pathLst>
            </a:custGeom>
            <a:solidFill>
              <a:srgbClr val="5F36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982711" y="3474719"/>
              <a:ext cx="3665982" cy="34518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786115" y="3907523"/>
              <a:ext cx="4184904" cy="46026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812023" y="3933443"/>
              <a:ext cx="4083050" cy="358140"/>
            </a:xfrm>
            <a:custGeom>
              <a:avLst/>
              <a:gdLst/>
              <a:ahLst/>
              <a:cxnLst/>
              <a:rect l="l" t="t" r="r" b="b"/>
              <a:pathLst>
                <a:path w="4083050" h="358139">
                  <a:moveTo>
                    <a:pt x="3903726" y="0"/>
                  </a:moveTo>
                  <a:lnTo>
                    <a:pt x="179070" y="0"/>
                  </a:lnTo>
                  <a:lnTo>
                    <a:pt x="131453" y="6394"/>
                  </a:lnTo>
                  <a:lnTo>
                    <a:pt x="88674" y="24440"/>
                  </a:lnTo>
                  <a:lnTo>
                    <a:pt x="52435" y="52435"/>
                  </a:lnTo>
                  <a:lnTo>
                    <a:pt x="24440" y="88674"/>
                  </a:lnTo>
                  <a:lnTo>
                    <a:pt x="6394" y="131453"/>
                  </a:lnTo>
                  <a:lnTo>
                    <a:pt x="0" y="179069"/>
                  </a:lnTo>
                  <a:lnTo>
                    <a:pt x="6394" y="226686"/>
                  </a:lnTo>
                  <a:lnTo>
                    <a:pt x="24440" y="269465"/>
                  </a:lnTo>
                  <a:lnTo>
                    <a:pt x="52435" y="305704"/>
                  </a:lnTo>
                  <a:lnTo>
                    <a:pt x="88674" y="333699"/>
                  </a:lnTo>
                  <a:lnTo>
                    <a:pt x="131453" y="351745"/>
                  </a:lnTo>
                  <a:lnTo>
                    <a:pt x="179070" y="358139"/>
                  </a:lnTo>
                  <a:lnTo>
                    <a:pt x="3903726" y="358139"/>
                  </a:lnTo>
                  <a:lnTo>
                    <a:pt x="3951342" y="351745"/>
                  </a:lnTo>
                  <a:lnTo>
                    <a:pt x="3994121" y="333699"/>
                  </a:lnTo>
                  <a:lnTo>
                    <a:pt x="4030360" y="305704"/>
                  </a:lnTo>
                  <a:lnTo>
                    <a:pt x="4058355" y="269465"/>
                  </a:lnTo>
                  <a:lnTo>
                    <a:pt x="4076401" y="226686"/>
                  </a:lnTo>
                  <a:lnTo>
                    <a:pt x="4082796" y="179069"/>
                  </a:lnTo>
                  <a:lnTo>
                    <a:pt x="4076401" y="131453"/>
                  </a:lnTo>
                  <a:lnTo>
                    <a:pt x="4058355" y="88674"/>
                  </a:lnTo>
                  <a:lnTo>
                    <a:pt x="4030360" y="52435"/>
                  </a:lnTo>
                  <a:lnTo>
                    <a:pt x="3994121" y="24440"/>
                  </a:lnTo>
                  <a:lnTo>
                    <a:pt x="3951342" y="6394"/>
                  </a:lnTo>
                  <a:lnTo>
                    <a:pt x="3903726" y="0"/>
                  </a:lnTo>
                  <a:close/>
                </a:path>
              </a:pathLst>
            </a:custGeom>
            <a:solidFill>
              <a:srgbClr val="5F36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964423" y="3968495"/>
              <a:ext cx="3702558" cy="34518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780019" y="4411941"/>
              <a:ext cx="4184904" cy="60354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805927" y="4437887"/>
              <a:ext cx="4083050" cy="501650"/>
            </a:xfrm>
            <a:custGeom>
              <a:avLst/>
              <a:gdLst/>
              <a:ahLst/>
              <a:cxnLst/>
              <a:rect l="l" t="t" r="r" b="b"/>
              <a:pathLst>
                <a:path w="4083050" h="501650">
                  <a:moveTo>
                    <a:pt x="3832098" y="0"/>
                  </a:moveTo>
                  <a:lnTo>
                    <a:pt x="250698" y="0"/>
                  </a:lnTo>
                  <a:lnTo>
                    <a:pt x="205641" y="4039"/>
                  </a:lnTo>
                  <a:lnTo>
                    <a:pt x="163232" y="15687"/>
                  </a:lnTo>
                  <a:lnTo>
                    <a:pt x="124177" y="34233"/>
                  </a:lnTo>
                  <a:lnTo>
                    <a:pt x="89187" y="58969"/>
                  </a:lnTo>
                  <a:lnTo>
                    <a:pt x="58969" y="89187"/>
                  </a:lnTo>
                  <a:lnTo>
                    <a:pt x="34233" y="124177"/>
                  </a:lnTo>
                  <a:lnTo>
                    <a:pt x="15687" y="163232"/>
                  </a:lnTo>
                  <a:lnTo>
                    <a:pt x="4039" y="205641"/>
                  </a:lnTo>
                  <a:lnTo>
                    <a:pt x="0" y="250698"/>
                  </a:lnTo>
                  <a:lnTo>
                    <a:pt x="4039" y="295754"/>
                  </a:lnTo>
                  <a:lnTo>
                    <a:pt x="15687" y="338163"/>
                  </a:lnTo>
                  <a:lnTo>
                    <a:pt x="34233" y="377218"/>
                  </a:lnTo>
                  <a:lnTo>
                    <a:pt x="58969" y="412208"/>
                  </a:lnTo>
                  <a:lnTo>
                    <a:pt x="89187" y="442426"/>
                  </a:lnTo>
                  <a:lnTo>
                    <a:pt x="124177" y="467162"/>
                  </a:lnTo>
                  <a:lnTo>
                    <a:pt x="163232" y="485708"/>
                  </a:lnTo>
                  <a:lnTo>
                    <a:pt x="205641" y="497356"/>
                  </a:lnTo>
                  <a:lnTo>
                    <a:pt x="250698" y="501395"/>
                  </a:lnTo>
                  <a:lnTo>
                    <a:pt x="3832098" y="501395"/>
                  </a:lnTo>
                  <a:lnTo>
                    <a:pt x="3877154" y="497356"/>
                  </a:lnTo>
                  <a:lnTo>
                    <a:pt x="3919563" y="485708"/>
                  </a:lnTo>
                  <a:lnTo>
                    <a:pt x="3958618" y="467162"/>
                  </a:lnTo>
                  <a:lnTo>
                    <a:pt x="3993608" y="442426"/>
                  </a:lnTo>
                  <a:lnTo>
                    <a:pt x="4023826" y="412208"/>
                  </a:lnTo>
                  <a:lnTo>
                    <a:pt x="4048562" y="377218"/>
                  </a:lnTo>
                  <a:lnTo>
                    <a:pt x="4067108" y="338163"/>
                  </a:lnTo>
                  <a:lnTo>
                    <a:pt x="4078756" y="295754"/>
                  </a:lnTo>
                  <a:lnTo>
                    <a:pt x="4082796" y="250698"/>
                  </a:lnTo>
                  <a:lnTo>
                    <a:pt x="4078756" y="205641"/>
                  </a:lnTo>
                  <a:lnTo>
                    <a:pt x="4067108" y="163232"/>
                  </a:lnTo>
                  <a:lnTo>
                    <a:pt x="4048562" y="124177"/>
                  </a:lnTo>
                  <a:lnTo>
                    <a:pt x="4023826" y="89187"/>
                  </a:lnTo>
                  <a:lnTo>
                    <a:pt x="3993608" y="58969"/>
                  </a:lnTo>
                  <a:lnTo>
                    <a:pt x="3958618" y="34233"/>
                  </a:lnTo>
                  <a:lnTo>
                    <a:pt x="3919563" y="15687"/>
                  </a:lnTo>
                  <a:lnTo>
                    <a:pt x="3877154" y="4039"/>
                  </a:lnTo>
                  <a:lnTo>
                    <a:pt x="3832098" y="0"/>
                  </a:lnTo>
                  <a:close/>
                </a:path>
              </a:pathLst>
            </a:custGeom>
            <a:solidFill>
              <a:srgbClr val="5F36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000999" y="4453127"/>
              <a:ext cx="3673602" cy="34518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336279" y="4636007"/>
              <a:ext cx="2946654" cy="34518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7990713" y="2507360"/>
            <a:ext cx="3623945" cy="2374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solidFill>
                  <a:srgbClr val="FFFFFF"/>
                </a:solidFill>
                <a:latin typeface="Noto Sans CJK HK"/>
                <a:cs typeface="Noto Sans CJK HK"/>
              </a:rPr>
              <a:t>MINING </a:t>
            </a:r>
            <a:r>
              <a:rPr dirty="0" sz="1200" spc="2014">
                <a:solidFill>
                  <a:srgbClr val="FFFFFF"/>
                </a:solidFill>
                <a:latin typeface="Wingdings"/>
                <a:cs typeface="Wingdings"/>
              </a:rPr>
              <a:t>→</a:t>
            </a:r>
            <a:r>
              <a:rPr dirty="0" sz="1200" spc="-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Noto Sans CJK HK"/>
                <a:cs typeface="Noto Sans CJK HK"/>
              </a:rPr>
              <a:t>STAKING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Service </a:t>
            </a:r>
            <a:r>
              <a:rPr dirty="0" sz="1200" spc="-30" b="1">
                <a:solidFill>
                  <a:srgbClr val="FFFFFF"/>
                </a:solidFill>
                <a:latin typeface="Noto Sans CJK HK"/>
                <a:cs typeface="Noto Sans CJK HK"/>
              </a:rPr>
              <a:t>Change</a:t>
            </a:r>
            <a:endParaRPr sz="1200">
              <a:latin typeface="Noto Sans CJK HK"/>
              <a:cs typeface="Noto Sans CJK HK"/>
            </a:endParaRPr>
          </a:p>
          <a:p>
            <a:pPr algn="ctr" marL="12700" marR="5080">
              <a:lnSpc>
                <a:spcPct val="2692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FFFFFF"/>
                </a:solidFill>
                <a:latin typeface="Noto Sans CJK HK"/>
                <a:cs typeface="Noto Sans CJK HK"/>
              </a:rPr>
              <a:t>Offer </a:t>
            </a: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benefits </a:t>
            </a:r>
            <a:r>
              <a:rPr dirty="0" sz="1200" spc="-30" b="1">
                <a:solidFill>
                  <a:srgbClr val="FFFFFF"/>
                </a:solidFill>
                <a:latin typeface="Noto Sans CJK HK"/>
                <a:cs typeface="Noto Sans CJK HK"/>
              </a:rPr>
              <a:t>through 6-level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purchase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vouchers 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The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reward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is 50% </a:t>
            </a:r>
            <a:r>
              <a:rPr dirty="0" sz="1200" spc="-20" b="1">
                <a:solidFill>
                  <a:srgbClr val="FFFFFF"/>
                </a:solidFill>
                <a:latin typeface="Noto Sans CJK HK"/>
                <a:cs typeface="Noto Sans CJK HK"/>
              </a:rPr>
              <a:t>of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the purchase </a:t>
            </a:r>
            <a:r>
              <a:rPr dirty="0" sz="1200" spc="-20" b="1">
                <a:solidFill>
                  <a:srgbClr val="FFFFFF"/>
                </a:solidFill>
                <a:latin typeface="Noto Sans CJK HK"/>
                <a:cs typeface="Noto Sans CJK HK"/>
              </a:rPr>
              <a:t>XGP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reward 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The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reward </a:t>
            </a: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period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varies </a:t>
            </a:r>
            <a:r>
              <a:rPr dirty="0" sz="1200" spc="-30" b="1">
                <a:solidFill>
                  <a:srgbClr val="FFFFFF"/>
                </a:solidFill>
                <a:latin typeface="Noto Sans CJK HK"/>
                <a:cs typeface="Noto Sans CJK HK"/>
              </a:rPr>
              <a:t>from </a:t>
            </a:r>
            <a:r>
              <a:rPr dirty="0" sz="1200" spc="-15" b="1">
                <a:solidFill>
                  <a:srgbClr val="FFFFFF"/>
                </a:solidFill>
                <a:latin typeface="Noto Sans CJK HK"/>
                <a:cs typeface="Noto Sans CJK HK"/>
              </a:rPr>
              <a:t>500 </a:t>
            </a: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to </a:t>
            </a:r>
            <a:r>
              <a:rPr dirty="0" sz="1200" spc="-15" b="1">
                <a:solidFill>
                  <a:srgbClr val="FFFFFF"/>
                </a:solidFill>
                <a:latin typeface="Noto Sans CJK HK"/>
                <a:cs typeface="Noto Sans CJK HK"/>
              </a:rPr>
              <a:t>667 </a:t>
            </a:r>
            <a:r>
              <a:rPr dirty="0" sz="1200" spc="-50" b="1">
                <a:solidFill>
                  <a:srgbClr val="FFFFFF"/>
                </a:solidFill>
                <a:latin typeface="Noto Sans CJK HK"/>
                <a:cs typeface="Noto Sans CJK HK"/>
              </a:rPr>
              <a:t>days.  </a:t>
            </a:r>
            <a:r>
              <a:rPr dirty="0" sz="1200" spc="-20" b="1">
                <a:solidFill>
                  <a:srgbClr val="FFFFFF"/>
                </a:solidFill>
                <a:latin typeface="Noto Sans CJK HK"/>
                <a:cs typeface="Noto Sans CJK HK"/>
              </a:rPr>
              <a:t>Depending </a:t>
            </a:r>
            <a:r>
              <a:rPr dirty="0" sz="1200" spc="-25" b="1">
                <a:solidFill>
                  <a:srgbClr val="FFFFFF"/>
                </a:solidFill>
                <a:latin typeface="Noto Sans CJK HK"/>
                <a:cs typeface="Noto Sans CJK HK"/>
              </a:rPr>
              <a:t>on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the purchase </a:t>
            </a:r>
            <a:r>
              <a:rPr dirty="0" sz="1200" spc="-30" b="1">
                <a:solidFill>
                  <a:srgbClr val="FFFFFF"/>
                </a:solidFill>
                <a:latin typeface="Noto Sans CJK HK"/>
                <a:cs typeface="Noto Sans CJK HK"/>
              </a:rPr>
              <a:t>right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level,</a:t>
            </a:r>
            <a:r>
              <a:rPr dirty="0" sz="1200" spc="75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service</a:t>
            </a:r>
            <a:endParaRPr sz="120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priority </a:t>
            </a:r>
            <a:r>
              <a:rPr dirty="0" sz="1200" spc="-60" b="1">
                <a:solidFill>
                  <a:srgbClr val="FFFFFF"/>
                </a:solidFill>
                <a:latin typeface="Noto Sans CJK HK"/>
                <a:cs typeface="Noto Sans CJK HK"/>
              </a:rPr>
              <a:t>will </a:t>
            </a: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be provided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in the</a:t>
            </a:r>
            <a:r>
              <a:rPr dirty="0" sz="1200" spc="-5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future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81000" y="1289303"/>
            <a:ext cx="7149465" cy="5226050"/>
            <a:chOff x="381000" y="1289303"/>
            <a:chExt cx="7149465" cy="5226050"/>
          </a:xfrm>
        </p:grpSpPr>
        <p:sp>
          <p:nvSpPr>
            <p:cNvPr id="37" name="object 37"/>
            <p:cNvSpPr/>
            <p:nvPr/>
          </p:nvSpPr>
          <p:spPr>
            <a:xfrm>
              <a:off x="7271004" y="3552405"/>
              <a:ext cx="259105" cy="3307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296911" y="3578352"/>
              <a:ext cx="157480" cy="228600"/>
            </a:xfrm>
            <a:custGeom>
              <a:avLst/>
              <a:gdLst/>
              <a:ahLst/>
              <a:cxnLst/>
              <a:rect l="l" t="t" r="r" b="b"/>
              <a:pathLst>
                <a:path w="157479" h="228600">
                  <a:moveTo>
                    <a:pt x="0" y="0"/>
                  </a:moveTo>
                  <a:lnTo>
                    <a:pt x="0" y="228600"/>
                  </a:lnTo>
                  <a:lnTo>
                    <a:pt x="156972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36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81000" y="1289303"/>
              <a:ext cx="1862327" cy="413766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81000" y="5177027"/>
              <a:ext cx="1862327" cy="13380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371344" y="1289303"/>
              <a:ext cx="1862328" cy="41376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079491" y="1289303"/>
              <a:ext cx="1862327" cy="413766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079491" y="5177027"/>
              <a:ext cx="1862327" cy="13380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5134355" y="1981200"/>
            <a:ext cx="838200" cy="2286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4135" rIns="0" bIns="0" rtlCol="0" vert="horz">
            <a:spAutoFit/>
          </a:bodyPr>
          <a:lstStyle/>
          <a:p>
            <a:pPr marL="198120">
              <a:lnSpc>
                <a:spcPct val="100000"/>
              </a:lnSpc>
              <a:spcBef>
                <a:spcPts val="505"/>
              </a:spcBef>
            </a:pPr>
            <a:r>
              <a:rPr dirty="0" sz="800" spc="-5" b="1">
                <a:solidFill>
                  <a:srgbClr val="5F3617"/>
                </a:solidFill>
                <a:latin typeface="Noto Sans CJK HK"/>
                <a:cs typeface="Noto Sans CJK HK"/>
              </a:rPr>
              <a:t>STAKING</a:t>
            </a:r>
            <a:endParaRPr sz="800">
              <a:latin typeface="Noto Sans CJK HK"/>
              <a:cs typeface="Noto Sans CJK H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894819" y="6555960"/>
            <a:ext cx="24447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200" spc="-5">
                <a:solidFill>
                  <a:srgbClr val="888888"/>
                </a:solidFill>
                <a:latin typeface="BM DoHyeon"/>
                <a:cs typeface="BM DoHyeon"/>
              </a:rPr>
              <a:t>7</a:t>
            </a:r>
            <a:endParaRPr sz="1200">
              <a:latin typeface="BM DoHyeon"/>
              <a:cs typeface="BM DoHye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3525" y="0"/>
            <a:ext cx="12209145" cy="6858000"/>
            <a:chOff x="-13525" y="0"/>
            <a:chExt cx="12209145" cy="6858000"/>
          </a:xfrm>
        </p:grpSpPr>
        <p:sp>
          <p:nvSpPr>
            <p:cNvPr id="3" name="object 3"/>
            <p:cNvSpPr/>
            <p:nvPr/>
          </p:nvSpPr>
          <p:spPr>
            <a:xfrm>
              <a:off x="7581900" y="908302"/>
              <a:ext cx="4404359" cy="59496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4943" y="725423"/>
              <a:ext cx="1830324" cy="35996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57700" y="725423"/>
              <a:ext cx="1830324" cy="35996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83279" y="2279865"/>
              <a:ext cx="266750" cy="3216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09188" y="2305811"/>
              <a:ext cx="165100" cy="219710"/>
            </a:xfrm>
            <a:custGeom>
              <a:avLst/>
              <a:gdLst/>
              <a:ahLst/>
              <a:cxnLst/>
              <a:rect l="l" t="t" r="r" b="b"/>
              <a:pathLst>
                <a:path w="165100" h="219710">
                  <a:moveTo>
                    <a:pt x="0" y="0"/>
                  </a:moveTo>
                  <a:lnTo>
                    <a:pt x="0" y="219455"/>
                  </a:lnTo>
                  <a:lnTo>
                    <a:pt x="164591" y="109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0060" y="4860035"/>
              <a:ext cx="1736089" cy="1736089"/>
            </a:xfrm>
            <a:custGeom>
              <a:avLst/>
              <a:gdLst/>
              <a:ahLst/>
              <a:cxnLst/>
              <a:rect l="l" t="t" r="r" b="b"/>
              <a:pathLst>
                <a:path w="1736089" h="1736090">
                  <a:moveTo>
                    <a:pt x="867918" y="0"/>
                  </a:moveTo>
                  <a:lnTo>
                    <a:pt x="820297" y="1284"/>
                  </a:lnTo>
                  <a:lnTo>
                    <a:pt x="773349" y="5093"/>
                  </a:lnTo>
                  <a:lnTo>
                    <a:pt x="727137" y="11360"/>
                  </a:lnTo>
                  <a:lnTo>
                    <a:pt x="681729" y="20020"/>
                  </a:lnTo>
                  <a:lnTo>
                    <a:pt x="637191" y="31005"/>
                  </a:lnTo>
                  <a:lnTo>
                    <a:pt x="593589" y="44250"/>
                  </a:lnTo>
                  <a:lnTo>
                    <a:pt x="550989" y="59689"/>
                  </a:lnTo>
                  <a:lnTo>
                    <a:pt x="509457" y="77255"/>
                  </a:lnTo>
                  <a:lnTo>
                    <a:pt x="469060" y="96882"/>
                  </a:lnTo>
                  <a:lnTo>
                    <a:pt x="429863" y="118505"/>
                  </a:lnTo>
                  <a:lnTo>
                    <a:pt x="391934" y="142055"/>
                  </a:lnTo>
                  <a:lnTo>
                    <a:pt x="355337" y="167469"/>
                  </a:lnTo>
                  <a:lnTo>
                    <a:pt x="320140" y="194678"/>
                  </a:lnTo>
                  <a:lnTo>
                    <a:pt x="286408" y="223618"/>
                  </a:lnTo>
                  <a:lnTo>
                    <a:pt x="254207" y="254222"/>
                  </a:lnTo>
                  <a:lnTo>
                    <a:pt x="223605" y="286423"/>
                  </a:lnTo>
                  <a:lnTo>
                    <a:pt x="194666" y="320156"/>
                  </a:lnTo>
                  <a:lnTo>
                    <a:pt x="167458" y="355354"/>
                  </a:lnTo>
                  <a:lnTo>
                    <a:pt x="142046" y="391951"/>
                  </a:lnTo>
                  <a:lnTo>
                    <a:pt x="118496" y="429880"/>
                  </a:lnTo>
                  <a:lnTo>
                    <a:pt x="96875" y="469077"/>
                  </a:lnTo>
                  <a:lnTo>
                    <a:pt x="77249" y="509474"/>
                  </a:lnTo>
                  <a:lnTo>
                    <a:pt x="59684" y="551005"/>
                  </a:lnTo>
                  <a:lnTo>
                    <a:pt x="44247" y="593604"/>
                  </a:lnTo>
                  <a:lnTo>
                    <a:pt x="31002" y="637204"/>
                  </a:lnTo>
                  <a:lnTo>
                    <a:pt x="20018" y="681741"/>
                  </a:lnTo>
                  <a:lnTo>
                    <a:pt x="11359" y="727146"/>
                  </a:lnTo>
                  <a:lnTo>
                    <a:pt x="5092" y="773355"/>
                  </a:lnTo>
                  <a:lnTo>
                    <a:pt x="1284" y="820301"/>
                  </a:lnTo>
                  <a:lnTo>
                    <a:pt x="0" y="867917"/>
                  </a:lnTo>
                  <a:lnTo>
                    <a:pt x="1284" y="915538"/>
                  </a:lnTo>
                  <a:lnTo>
                    <a:pt x="5092" y="962486"/>
                  </a:lnTo>
                  <a:lnTo>
                    <a:pt x="11359" y="1008698"/>
                  </a:lnTo>
                  <a:lnTo>
                    <a:pt x="20018" y="1054106"/>
                  </a:lnTo>
                  <a:lnTo>
                    <a:pt x="31002" y="1098644"/>
                  </a:lnTo>
                  <a:lnTo>
                    <a:pt x="44247" y="1142246"/>
                  </a:lnTo>
                  <a:lnTo>
                    <a:pt x="59684" y="1184846"/>
                  </a:lnTo>
                  <a:lnTo>
                    <a:pt x="77249" y="1226378"/>
                  </a:lnTo>
                  <a:lnTo>
                    <a:pt x="96875" y="1266775"/>
                  </a:lnTo>
                  <a:lnTo>
                    <a:pt x="118496" y="1305972"/>
                  </a:lnTo>
                  <a:lnTo>
                    <a:pt x="142046" y="1343901"/>
                  </a:lnTo>
                  <a:lnTo>
                    <a:pt x="167458" y="1380498"/>
                  </a:lnTo>
                  <a:lnTo>
                    <a:pt x="194666" y="1415695"/>
                  </a:lnTo>
                  <a:lnTo>
                    <a:pt x="223605" y="1449427"/>
                  </a:lnTo>
                  <a:lnTo>
                    <a:pt x="254207" y="1481628"/>
                  </a:lnTo>
                  <a:lnTo>
                    <a:pt x="286408" y="1512230"/>
                  </a:lnTo>
                  <a:lnTo>
                    <a:pt x="320140" y="1541169"/>
                  </a:lnTo>
                  <a:lnTo>
                    <a:pt x="355337" y="1568377"/>
                  </a:lnTo>
                  <a:lnTo>
                    <a:pt x="391934" y="1593789"/>
                  </a:lnTo>
                  <a:lnTo>
                    <a:pt x="429863" y="1617339"/>
                  </a:lnTo>
                  <a:lnTo>
                    <a:pt x="469060" y="1638960"/>
                  </a:lnTo>
                  <a:lnTo>
                    <a:pt x="509457" y="1658586"/>
                  </a:lnTo>
                  <a:lnTo>
                    <a:pt x="550989" y="1676151"/>
                  </a:lnTo>
                  <a:lnTo>
                    <a:pt x="593589" y="1691588"/>
                  </a:lnTo>
                  <a:lnTo>
                    <a:pt x="637191" y="1704833"/>
                  </a:lnTo>
                  <a:lnTo>
                    <a:pt x="681729" y="1715817"/>
                  </a:lnTo>
                  <a:lnTo>
                    <a:pt x="727137" y="1724476"/>
                  </a:lnTo>
                  <a:lnTo>
                    <a:pt x="773349" y="1730743"/>
                  </a:lnTo>
                  <a:lnTo>
                    <a:pt x="820297" y="1734551"/>
                  </a:lnTo>
                  <a:lnTo>
                    <a:pt x="867918" y="1735836"/>
                  </a:lnTo>
                  <a:lnTo>
                    <a:pt x="915534" y="1734551"/>
                  </a:lnTo>
                  <a:lnTo>
                    <a:pt x="962480" y="1730743"/>
                  </a:lnTo>
                  <a:lnTo>
                    <a:pt x="1008689" y="1724476"/>
                  </a:lnTo>
                  <a:lnTo>
                    <a:pt x="1054094" y="1715817"/>
                  </a:lnTo>
                  <a:lnTo>
                    <a:pt x="1098631" y="1704833"/>
                  </a:lnTo>
                  <a:lnTo>
                    <a:pt x="1142231" y="1691588"/>
                  </a:lnTo>
                  <a:lnTo>
                    <a:pt x="1184830" y="1676151"/>
                  </a:lnTo>
                  <a:lnTo>
                    <a:pt x="1226361" y="1658586"/>
                  </a:lnTo>
                  <a:lnTo>
                    <a:pt x="1266758" y="1638960"/>
                  </a:lnTo>
                  <a:lnTo>
                    <a:pt x="1305955" y="1617339"/>
                  </a:lnTo>
                  <a:lnTo>
                    <a:pt x="1343884" y="1593789"/>
                  </a:lnTo>
                  <a:lnTo>
                    <a:pt x="1380481" y="1568377"/>
                  </a:lnTo>
                  <a:lnTo>
                    <a:pt x="1415679" y="1541169"/>
                  </a:lnTo>
                  <a:lnTo>
                    <a:pt x="1449412" y="1512230"/>
                  </a:lnTo>
                  <a:lnTo>
                    <a:pt x="1481613" y="1481628"/>
                  </a:lnTo>
                  <a:lnTo>
                    <a:pt x="1512217" y="1449427"/>
                  </a:lnTo>
                  <a:lnTo>
                    <a:pt x="1541157" y="1415695"/>
                  </a:lnTo>
                  <a:lnTo>
                    <a:pt x="1568366" y="1380498"/>
                  </a:lnTo>
                  <a:lnTo>
                    <a:pt x="1593780" y="1343901"/>
                  </a:lnTo>
                  <a:lnTo>
                    <a:pt x="1617330" y="1305972"/>
                  </a:lnTo>
                  <a:lnTo>
                    <a:pt x="1638953" y="1266775"/>
                  </a:lnTo>
                  <a:lnTo>
                    <a:pt x="1658580" y="1226378"/>
                  </a:lnTo>
                  <a:lnTo>
                    <a:pt x="1676146" y="1184846"/>
                  </a:lnTo>
                  <a:lnTo>
                    <a:pt x="1691585" y="1142246"/>
                  </a:lnTo>
                  <a:lnTo>
                    <a:pt x="1704830" y="1098644"/>
                  </a:lnTo>
                  <a:lnTo>
                    <a:pt x="1715815" y="1054106"/>
                  </a:lnTo>
                  <a:lnTo>
                    <a:pt x="1724475" y="1008698"/>
                  </a:lnTo>
                  <a:lnTo>
                    <a:pt x="1730742" y="962486"/>
                  </a:lnTo>
                  <a:lnTo>
                    <a:pt x="1734551" y="915538"/>
                  </a:lnTo>
                  <a:lnTo>
                    <a:pt x="1735836" y="867917"/>
                  </a:lnTo>
                  <a:lnTo>
                    <a:pt x="1734551" y="820301"/>
                  </a:lnTo>
                  <a:lnTo>
                    <a:pt x="1730742" y="773355"/>
                  </a:lnTo>
                  <a:lnTo>
                    <a:pt x="1724475" y="727146"/>
                  </a:lnTo>
                  <a:lnTo>
                    <a:pt x="1715815" y="681741"/>
                  </a:lnTo>
                  <a:lnTo>
                    <a:pt x="1704830" y="637204"/>
                  </a:lnTo>
                  <a:lnTo>
                    <a:pt x="1691585" y="593604"/>
                  </a:lnTo>
                  <a:lnTo>
                    <a:pt x="1676146" y="551005"/>
                  </a:lnTo>
                  <a:lnTo>
                    <a:pt x="1658580" y="509474"/>
                  </a:lnTo>
                  <a:lnTo>
                    <a:pt x="1638953" y="469077"/>
                  </a:lnTo>
                  <a:lnTo>
                    <a:pt x="1617330" y="429880"/>
                  </a:lnTo>
                  <a:lnTo>
                    <a:pt x="1593780" y="391951"/>
                  </a:lnTo>
                  <a:lnTo>
                    <a:pt x="1568366" y="355354"/>
                  </a:lnTo>
                  <a:lnTo>
                    <a:pt x="1541157" y="320156"/>
                  </a:lnTo>
                  <a:lnTo>
                    <a:pt x="1512217" y="286423"/>
                  </a:lnTo>
                  <a:lnTo>
                    <a:pt x="1481613" y="254222"/>
                  </a:lnTo>
                  <a:lnTo>
                    <a:pt x="1449412" y="223618"/>
                  </a:lnTo>
                  <a:lnTo>
                    <a:pt x="1415679" y="194678"/>
                  </a:lnTo>
                  <a:lnTo>
                    <a:pt x="1380481" y="167469"/>
                  </a:lnTo>
                  <a:lnTo>
                    <a:pt x="1343884" y="142055"/>
                  </a:lnTo>
                  <a:lnTo>
                    <a:pt x="1305955" y="118505"/>
                  </a:lnTo>
                  <a:lnTo>
                    <a:pt x="1266758" y="96882"/>
                  </a:lnTo>
                  <a:lnTo>
                    <a:pt x="1226361" y="77255"/>
                  </a:lnTo>
                  <a:lnTo>
                    <a:pt x="1184830" y="59689"/>
                  </a:lnTo>
                  <a:lnTo>
                    <a:pt x="1142231" y="44250"/>
                  </a:lnTo>
                  <a:lnTo>
                    <a:pt x="1098631" y="31005"/>
                  </a:lnTo>
                  <a:lnTo>
                    <a:pt x="1054094" y="20020"/>
                  </a:lnTo>
                  <a:lnTo>
                    <a:pt x="1008689" y="11360"/>
                  </a:lnTo>
                  <a:lnTo>
                    <a:pt x="962480" y="5093"/>
                  </a:lnTo>
                  <a:lnTo>
                    <a:pt x="915534" y="1284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4471C4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52322" y="5713272"/>
            <a:ext cx="991869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7145" marR="5080" indent="-5080">
              <a:lnSpc>
                <a:spcPct val="100000"/>
              </a:lnSpc>
              <a:spcBef>
                <a:spcPts val="100"/>
              </a:spcBef>
            </a:pP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The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beautiful  </a:t>
            </a: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graphics </a:t>
            </a:r>
            <a:r>
              <a:rPr dirty="0" sz="1200" spc="-50" b="1">
                <a:solidFill>
                  <a:srgbClr val="FFFFFF"/>
                </a:solidFill>
                <a:latin typeface="Noto Sans CJK HK"/>
                <a:cs typeface="Noto Sans CJK HK"/>
              </a:rPr>
              <a:t>that  </a:t>
            </a:r>
            <a:r>
              <a:rPr dirty="0" sz="1200" spc="-60" b="1">
                <a:solidFill>
                  <a:srgbClr val="FFFFFF"/>
                </a:solidFill>
                <a:latin typeface="Noto Sans CJK HK"/>
                <a:cs typeface="Noto Sans CJK HK"/>
              </a:rPr>
              <a:t>will </a:t>
            </a:r>
            <a:r>
              <a:rPr dirty="0" sz="1200" spc="-30" b="1">
                <a:solidFill>
                  <a:srgbClr val="FFFFFF"/>
                </a:solidFill>
                <a:latin typeface="Noto Sans CJK HK"/>
                <a:cs typeface="Noto Sans CJK HK"/>
              </a:rPr>
              <a:t>be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loved 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world</a:t>
            </a:r>
            <a:r>
              <a:rPr dirty="0" sz="1200" spc="100" b="1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dirty="0" sz="1200" spc="-50" b="1">
                <a:solidFill>
                  <a:srgbClr val="FFFFFF"/>
                </a:solidFill>
                <a:latin typeface="Noto Sans CJK HK"/>
                <a:cs typeface="Noto Sans CJK HK"/>
              </a:rPr>
              <a:t>widely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11936" y="4860035"/>
            <a:ext cx="2676525" cy="1736089"/>
            <a:chOff x="1011936" y="4860035"/>
            <a:chExt cx="2676525" cy="1736089"/>
          </a:xfrm>
        </p:grpSpPr>
        <p:sp>
          <p:nvSpPr>
            <p:cNvPr id="11" name="object 11"/>
            <p:cNvSpPr/>
            <p:nvPr/>
          </p:nvSpPr>
          <p:spPr>
            <a:xfrm>
              <a:off x="1011936" y="5055107"/>
              <a:ext cx="672084" cy="6720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52244" y="4860035"/>
              <a:ext cx="1736089" cy="1736089"/>
            </a:xfrm>
            <a:custGeom>
              <a:avLst/>
              <a:gdLst/>
              <a:ahLst/>
              <a:cxnLst/>
              <a:rect l="l" t="t" r="r" b="b"/>
              <a:pathLst>
                <a:path w="1736089" h="1736090">
                  <a:moveTo>
                    <a:pt x="867918" y="0"/>
                  </a:moveTo>
                  <a:lnTo>
                    <a:pt x="820301" y="1284"/>
                  </a:lnTo>
                  <a:lnTo>
                    <a:pt x="773355" y="5093"/>
                  </a:lnTo>
                  <a:lnTo>
                    <a:pt x="727146" y="11360"/>
                  </a:lnTo>
                  <a:lnTo>
                    <a:pt x="681741" y="20020"/>
                  </a:lnTo>
                  <a:lnTo>
                    <a:pt x="637204" y="31005"/>
                  </a:lnTo>
                  <a:lnTo>
                    <a:pt x="593604" y="44250"/>
                  </a:lnTo>
                  <a:lnTo>
                    <a:pt x="551005" y="59689"/>
                  </a:lnTo>
                  <a:lnTo>
                    <a:pt x="509474" y="77255"/>
                  </a:lnTo>
                  <a:lnTo>
                    <a:pt x="469077" y="96882"/>
                  </a:lnTo>
                  <a:lnTo>
                    <a:pt x="429880" y="118505"/>
                  </a:lnTo>
                  <a:lnTo>
                    <a:pt x="391951" y="142055"/>
                  </a:lnTo>
                  <a:lnTo>
                    <a:pt x="355354" y="167469"/>
                  </a:lnTo>
                  <a:lnTo>
                    <a:pt x="320156" y="194678"/>
                  </a:lnTo>
                  <a:lnTo>
                    <a:pt x="286423" y="223618"/>
                  </a:lnTo>
                  <a:lnTo>
                    <a:pt x="254222" y="254222"/>
                  </a:lnTo>
                  <a:lnTo>
                    <a:pt x="223618" y="286423"/>
                  </a:lnTo>
                  <a:lnTo>
                    <a:pt x="194678" y="320156"/>
                  </a:lnTo>
                  <a:lnTo>
                    <a:pt x="167469" y="355354"/>
                  </a:lnTo>
                  <a:lnTo>
                    <a:pt x="142055" y="391951"/>
                  </a:lnTo>
                  <a:lnTo>
                    <a:pt x="118505" y="429880"/>
                  </a:lnTo>
                  <a:lnTo>
                    <a:pt x="96882" y="469077"/>
                  </a:lnTo>
                  <a:lnTo>
                    <a:pt x="77255" y="509474"/>
                  </a:lnTo>
                  <a:lnTo>
                    <a:pt x="59689" y="551005"/>
                  </a:lnTo>
                  <a:lnTo>
                    <a:pt x="44250" y="593604"/>
                  </a:lnTo>
                  <a:lnTo>
                    <a:pt x="31005" y="637204"/>
                  </a:lnTo>
                  <a:lnTo>
                    <a:pt x="20020" y="681741"/>
                  </a:lnTo>
                  <a:lnTo>
                    <a:pt x="11360" y="727146"/>
                  </a:lnTo>
                  <a:lnTo>
                    <a:pt x="5093" y="773355"/>
                  </a:lnTo>
                  <a:lnTo>
                    <a:pt x="1284" y="820301"/>
                  </a:lnTo>
                  <a:lnTo>
                    <a:pt x="0" y="867917"/>
                  </a:lnTo>
                  <a:lnTo>
                    <a:pt x="1284" y="915538"/>
                  </a:lnTo>
                  <a:lnTo>
                    <a:pt x="5093" y="962486"/>
                  </a:lnTo>
                  <a:lnTo>
                    <a:pt x="11360" y="1008698"/>
                  </a:lnTo>
                  <a:lnTo>
                    <a:pt x="20020" y="1054106"/>
                  </a:lnTo>
                  <a:lnTo>
                    <a:pt x="31005" y="1098644"/>
                  </a:lnTo>
                  <a:lnTo>
                    <a:pt x="44250" y="1142246"/>
                  </a:lnTo>
                  <a:lnTo>
                    <a:pt x="59689" y="1184846"/>
                  </a:lnTo>
                  <a:lnTo>
                    <a:pt x="77255" y="1226378"/>
                  </a:lnTo>
                  <a:lnTo>
                    <a:pt x="96882" y="1266775"/>
                  </a:lnTo>
                  <a:lnTo>
                    <a:pt x="118505" y="1305972"/>
                  </a:lnTo>
                  <a:lnTo>
                    <a:pt x="142055" y="1343901"/>
                  </a:lnTo>
                  <a:lnTo>
                    <a:pt x="167469" y="1380498"/>
                  </a:lnTo>
                  <a:lnTo>
                    <a:pt x="194678" y="1415695"/>
                  </a:lnTo>
                  <a:lnTo>
                    <a:pt x="223618" y="1449427"/>
                  </a:lnTo>
                  <a:lnTo>
                    <a:pt x="254222" y="1481628"/>
                  </a:lnTo>
                  <a:lnTo>
                    <a:pt x="286423" y="1512230"/>
                  </a:lnTo>
                  <a:lnTo>
                    <a:pt x="320156" y="1541169"/>
                  </a:lnTo>
                  <a:lnTo>
                    <a:pt x="355354" y="1568377"/>
                  </a:lnTo>
                  <a:lnTo>
                    <a:pt x="391951" y="1593789"/>
                  </a:lnTo>
                  <a:lnTo>
                    <a:pt x="429880" y="1617339"/>
                  </a:lnTo>
                  <a:lnTo>
                    <a:pt x="469077" y="1638960"/>
                  </a:lnTo>
                  <a:lnTo>
                    <a:pt x="509474" y="1658586"/>
                  </a:lnTo>
                  <a:lnTo>
                    <a:pt x="551005" y="1676151"/>
                  </a:lnTo>
                  <a:lnTo>
                    <a:pt x="593604" y="1691588"/>
                  </a:lnTo>
                  <a:lnTo>
                    <a:pt x="637204" y="1704833"/>
                  </a:lnTo>
                  <a:lnTo>
                    <a:pt x="681741" y="1715817"/>
                  </a:lnTo>
                  <a:lnTo>
                    <a:pt x="727146" y="1724476"/>
                  </a:lnTo>
                  <a:lnTo>
                    <a:pt x="773355" y="1730743"/>
                  </a:lnTo>
                  <a:lnTo>
                    <a:pt x="820301" y="1734551"/>
                  </a:lnTo>
                  <a:lnTo>
                    <a:pt x="867918" y="1735836"/>
                  </a:lnTo>
                  <a:lnTo>
                    <a:pt x="915534" y="1734551"/>
                  </a:lnTo>
                  <a:lnTo>
                    <a:pt x="962480" y="1730743"/>
                  </a:lnTo>
                  <a:lnTo>
                    <a:pt x="1008689" y="1724476"/>
                  </a:lnTo>
                  <a:lnTo>
                    <a:pt x="1054094" y="1715817"/>
                  </a:lnTo>
                  <a:lnTo>
                    <a:pt x="1098631" y="1704833"/>
                  </a:lnTo>
                  <a:lnTo>
                    <a:pt x="1142231" y="1691588"/>
                  </a:lnTo>
                  <a:lnTo>
                    <a:pt x="1184830" y="1676151"/>
                  </a:lnTo>
                  <a:lnTo>
                    <a:pt x="1226361" y="1658586"/>
                  </a:lnTo>
                  <a:lnTo>
                    <a:pt x="1266758" y="1638960"/>
                  </a:lnTo>
                  <a:lnTo>
                    <a:pt x="1305955" y="1617339"/>
                  </a:lnTo>
                  <a:lnTo>
                    <a:pt x="1343884" y="1593789"/>
                  </a:lnTo>
                  <a:lnTo>
                    <a:pt x="1380481" y="1568377"/>
                  </a:lnTo>
                  <a:lnTo>
                    <a:pt x="1415679" y="1541169"/>
                  </a:lnTo>
                  <a:lnTo>
                    <a:pt x="1449412" y="1512230"/>
                  </a:lnTo>
                  <a:lnTo>
                    <a:pt x="1481613" y="1481628"/>
                  </a:lnTo>
                  <a:lnTo>
                    <a:pt x="1512217" y="1449427"/>
                  </a:lnTo>
                  <a:lnTo>
                    <a:pt x="1541157" y="1415695"/>
                  </a:lnTo>
                  <a:lnTo>
                    <a:pt x="1568366" y="1380498"/>
                  </a:lnTo>
                  <a:lnTo>
                    <a:pt x="1593780" y="1343901"/>
                  </a:lnTo>
                  <a:lnTo>
                    <a:pt x="1617330" y="1305972"/>
                  </a:lnTo>
                  <a:lnTo>
                    <a:pt x="1638953" y="1266775"/>
                  </a:lnTo>
                  <a:lnTo>
                    <a:pt x="1658580" y="1226378"/>
                  </a:lnTo>
                  <a:lnTo>
                    <a:pt x="1676146" y="1184846"/>
                  </a:lnTo>
                  <a:lnTo>
                    <a:pt x="1691585" y="1142246"/>
                  </a:lnTo>
                  <a:lnTo>
                    <a:pt x="1704830" y="1098644"/>
                  </a:lnTo>
                  <a:lnTo>
                    <a:pt x="1715815" y="1054106"/>
                  </a:lnTo>
                  <a:lnTo>
                    <a:pt x="1724475" y="1008698"/>
                  </a:lnTo>
                  <a:lnTo>
                    <a:pt x="1730742" y="962486"/>
                  </a:lnTo>
                  <a:lnTo>
                    <a:pt x="1734551" y="915538"/>
                  </a:lnTo>
                  <a:lnTo>
                    <a:pt x="1735835" y="867917"/>
                  </a:lnTo>
                  <a:lnTo>
                    <a:pt x="1734551" y="820301"/>
                  </a:lnTo>
                  <a:lnTo>
                    <a:pt x="1730742" y="773355"/>
                  </a:lnTo>
                  <a:lnTo>
                    <a:pt x="1724475" y="727146"/>
                  </a:lnTo>
                  <a:lnTo>
                    <a:pt x="1715815" y="681741"/>
                  </a:lnTo>
                  <a:lnTo>
                    <a:pt x="1704830" y="637204"/>
                  </a:lnTo>
                  <a:lnTo>
                    <a:pt x="1691585" y="593604"/>
                  </a:lnTo>
                  <a:lnTo>
                    <a:pt x="1676146" y="551005"/>
                  </a:lnTo>
                  <a:lnTo>
                    <a:pt x="1658580" y="509474"/>
                  </a:lnTo>
                  <a:lnTo>
                    <a:pt x="1638953" y="469077"/>
                  </a:lnTo>
                  <a:lnTo>
                    <a:pt x="1617330" y="429880"/>
                  </a:lnTo>
                  <a:lnTo>
                    <a:pt x="1593780" y="391951"/>
                  </a:lnTo>
                  <a:lnTo>
                    <a:pt x="1568366" y="355354"/>
                  </a:lnTo>
                  <a:lnTo>
                    <a:pt x="1541157" y="320156"/>
                  </a:lnTo>
                  <a:lnTo>
                    <a:pt x="1512217" y="286423"/>
                  </a:lnTo>
                  <a:lnTo>
                    <a:pt x="1481613" y="254222"/>
                  </a:lnTo>
                  <a:lnTo>
                    <a:pt x="1449412" y="223618"/>
                  </a:lnTo>
                  <a:lnTo>
                    <a:pt x="1415679" y="194678"/>
                  </a:lnTo>
                  <a:lnTo>
                    <a:pt x="1380481" y="167469"/>
                  </a:lnTo>
                  <a:lnTo>
                    <a:pt x="1343884" y="142055"/>
                  </a:lnTo>
                  <a:lnTo>
                    <a:pt x="1305955" y="118505"/>
                  </a:lnTo>
                  <a:lnTo>
                    <a:pt x="1266758" y="96882"/>
                  </a:lnTo>
                  <a:lnTo>
                    <a:pt x="1226361" y="77255"/>
                  </a:lnTo>
                  <a:lnTo>
                    <a:pt x="1184830" y="59689"/>
                  </a:lnTo>
                  <a:lnTo>
                    <a:pt x="1142231" y="44250"/>
                  </a:lnTo>
                  <a:lnTo>
                    <a:pt x="1098631" y="31005"/>
                  </a:lnTo>
                  <a:lnTo>
                    <a:pt x="1054094" y="20020"/>
                  </a:lnTo>
                  <a:lnTo>
                    <a:pt x="1008689" y="11360"/>
                  </a:lnTo>
                  <a:lnTo>
                    <a:pt x="962480" y="5093"/>
                  </a:lnTo>
                  <a:lnTo>
                    <a:pt x="915534" y="1284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538235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360167" y="5804712"/>
            <a:ext cx="9207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2540">
              <a:lnSpc>
                <a:spcPct val="100000"/>
              </a:lnSpc>
              <a:spcBef>
                <a:spcPts val="100"/>
              </a:spcBef>
            </a:pP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The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concept  </a:t>
            </a:r>
            <a:r>
              <a:rPr dirty="0" sz="1200" spc="-25" b="1">
                <a:solidFill>
                  <a:srgbClr val="FFFFFF"/>
                </a:solidFill>
                <a:latin typeface="Noto Sans CJK HK"/>
                <a:cs typeface="Noto Sans CJK HK"/>
              </a:rPr>
              <a:t>for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all  </a:t>
            </a:r>
            <a:r>
              <a:rPr dirty="0" sz="1200" spc="30" b="1">
                <a:solidFill>
                  <a:srgbClr val="FFFFFF"/>
                </a:solidFill>
                <a:latin typeface="Noto Sans CJK HK"/>
                <a:cs typeface="Noto Sans CJK HK"/>
              </a:rPr>
              <a:t>g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ener</a:t>
            </a:r>
            <a:r>
              <a:rPr dirty="0" sz="1200" spc="-60" b="1">
                <a:solidFill>
                  <a:srgbClr val="FFFFFF"/>
                </a:solidFill>
                <a:latin typeface="Noto Sans CJK HK"/>
                <a:cs typeface="Noto Sans CJK HK"/>
              </a:rPr>
              <a:t>a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t</a:t>
            </a:r>
            <a:r>
              <a:rPr dirty="0" sz="1200" spc="-50" b="1">
                <a:solidFill>
                  <a:srgbClr val="FFFFFF"/>
                </a:solidFill>
                <a:latin typeface="Noto Sans CJK HK"/>
                <a:cs typeface="Noto Sans CJK HK"/>
              </a:rPr>
              <a:t>i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ons.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84120" y="4860035"/>
            <a:ext cx="2676525" cy="1737360"/>
            <a:chOff x="2484120" y="4860035"/>
            <a:chExt cx="2676525" cy="1737360"/>
          </a:xfrm>
        </p:grpSpPr>
        <p:sp>
          <p:nvSpPr>
            <p:cNvPr id="15" name="object 15"/>
            <p:cNvSpPr/>
            <p:nvPr/>
          </p:nvSpPr>
          <p:spPr>
            <a:xfrm>
              <a:off x="2484120" y="5141975"/>
              <a:ext cx="672083" cy="5852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422904" y="4860035"/>
              <a:ext cx="1737360" cy="1737360"/>
            </a:xfrm>
            <a:custGeom>
              <a:avLst/>
              <a:gdLst/>
              <a:ahLst/>
              <a:cxnLst/>
              <a:rect l="l" t="t" r="r" b="b"/>
              <a:pathLst>
                <a:path w="1737360" h="1737359">
                  <a:moveTo>
                    <a:pt x="868680" y="0"/>
                  </a:moveTo>
                  <a:lnTo>
                    <a:pt x="821013" y="1285"/>
                  </a:lnTo>
                  <a:lnTo>
                    <a:pt x="774019" y="5096"/>
                  </a:lnTo>
                  <a:lnTo>
                    <a:pt x="727764" y="11368"/>
                  </a:lnTo>
                  <a:lnTo>
                    <a:pt x="682313" y="20033"/>
                  </a:lnTo>
                  <a:lnTo>
                    <a:pt x="637734" y="31026"/>
                  </a:lnTo>
                  <a:lnTo>
                    <a:pt x="594091" y="44281"/>
                  </a:lnTo>
                  <a:lnTo>
                    <a:pt x="551452" y="59731"/>
                  </a:lnTo>
                  <a:lnTo>
                    <a:pt x="509883" y="77309"/>
                  </a:lnTo>
                  <a:lnTo>
                    <a:pt x="469450" y="96951"/>
                  </a:lnTo>
                  <a:lnTo>
                    <a:pt x="430219" y="118589"/>
                  </a:lnTo>
                  <a:lnTo>
                    <a:pt x="392256" y="142158"/>
                  </a:lnTo>
                  <a:lnTo>
                    <a:pt x="355628" y="167591"/>
                  </a:lnTo>
                  <a:lnTo>
                    <a:pt x="320400" y="194822"/>
                  </a:lnTo>
                  <a:lnTo>
                    <a:pt x="286640" y="223784"/>
                  </a:lnTo>
                  <a:lnTo>
                    <a:pt x="254412" y="254412"/>
                  </a:lnTo>
                  <a:lnTo>
                    <a:pt x="223784" y="286640"/>
                  </a:lnTo>
                  <a:lnTo>
                    <a:pt x="194822" y="320400"/>
                  </a:lnTo>
                  <a:lnTo>
                    <a:pt x="167591" y="355628"/>
                  </a:lnTo>
                  <a:lnTo>
                    <a:pt x="142158" y="392256"/>
                  </a:lnTo>
                  <a:lnTo>
                    <a:pt x="118589" y="430219"/>
                  </a:lnTo>
                  <a:lnTo>
                    <a:pt x="96951" y="469450"/>
                  </a:lnTo>
                  <a:lnTo>
                    <a:pt x="77309" y="509883"/>
                  </a:lnTo>
                  <a:lnTo>
                    <a:pt x="59731" y="551452"/>
                  </a:lnTo>
                  <a:lnTo>
                    <a:pt x="44281" y="594091"/>
                  </a:lnTo>
                  <a:lnTo>
                    <a:pt x="31026" y="637734"/>
                  </a:lnTo>
                  <a:lnTo>
                    <a:pt x="20033" y="682313"/>
                  </a:lnTo>
                  <a:lnTo>
                    <a:pt x="11368" y="727764"/>
                  </a:lnTo>
                  <a:lnTo>
                    <a:pt x="5096" y="774019"/>
                  </a:lnTo>
                  <a:lnTo>
                    <a:pt x="1285" y="821013"/>
                  </a:lnTo>
                  <a:lnTo>
                    <a:pt x="0" y="868679"/>
                  </a:lnTo>
                  <a:lnTo>
                    <a:pt x="1285" y="916341"/>
                  </a:lnTo>
                  <a:lnTo>
                    <a:pt x="5096" y="963331"/>
                  </a:lnTo>
                  <a:lnTo>
                    <a:pt x="11368" y="1009583"/>
                  </a:lnTo>
                  <a:lnTo>
                    <a:pt x="20033" y="1055031"/>
                  </a:lnTo>
                  <a:lnTo>
                    <a:pt x="31026" y="1099608"/>
                  </a:lnTo>
                  <a:lnTo>
                    <a:pt x="44281" y="1143248"/>
                  </a:lnTo>
                  <a:lnTo>
                    <a:pt x="59731" y="1185886"/>
                  </a:lnTo>
                  <a:lnTo>
                    <a:pt x="77309" y="1227454"/>
                  </a:lnTo>
                  <a:lnTo>
                    <a:pt x="96951" y="1267886"/>
                  </a:lnTo>
                  <a:lnTo>
                    <a:pt x="118589" y="1307117"/>
                  </a:lnTo>
                  <a:lnTo>
                    <a:pt x="142158" y="1345080"/>
                  </a:lnTo>
                  <a:lnTo>
                    <a:pt x="167591" y="1381709"/>
                  </a:lnTo>
                  <a:lnTo>
                    <a:pt x="194822" y="1416937"/>
                  </a:lnTo>
                  <a:lnTo>
                    <a:pt x="223784" y="1450699"/>
                  </a:lnTo>
                  <a:lnTo>
                    <a:pt x="254412" y="1482928"/>
                  </a:lnTo>
                  <a:lnTo>
                    <a:pt x="286640" y="1513557"/>
                  </a:lnTo>
                  <a:lnTo>
                    <a:pt x="320400" y="1542521"/>
                  </a:lnTo>
                  <a:lnTo>
                    <a:pt x="355628" y="1569754"/>
                  </a:lnTo>
                  <a:lnTo>
                    <a:pt x="392256" y="1595188"/>
                  </a:lnTo>
                  <a:lnTo>
                    <a:pt x="430219" y="1618758"/>
                  </a:lnTo>
                  <a:lnTo>
                    <a:pt x="469450" y="1640398"/>
                  </a:lnTo>
                  <a:lnTo>
                    <a:pt x="509883" y="1660042"/>
                  </a:lnTo>
                  <a:lnTo>
                    <a:pt x="551452" y="1677622"/>
                  </a:lnTo>
                  <a:lnTo>
                    <a:pt x="594091" y="1693073"/>
                  </a:lnTo>
                  <a:lnTo>
                    <a:pt x="637734" y="1706329"/>
                  </a:lnTo>
                  <a:lnTo>
                    <a:pt x="682313" y="1717323"/>
                  </a:lnTo>
                  <a:lnTo>
                    <a:pt x="727764" y="1725990"/>
                  </a:lnTo>
                  <a:lnTo>
                    <a:pt x="774019" y="1732262"/>
                  </a:lnTo>
                  <a:lnTo>
                    <a:pt x="821013" y="1736074"/>
                  </a:lnTo>
                  <a:lnTo>
                    <a:pt x="868680" y="1737359"/>
                  </a:lnTo>
                  <a:lnTo>
                    <a:pt x="916346" y="1736074"/>
                  </a:lnTo>
                  <a:lnTo>
                    <a:pt x="963340" y="1732262"/>
                  </a:lnTo>
                  <a:lnTo>
                    <a:pt x="1009595" y="1725990"/>
                  </a:lnTo>
                  <a:lnTo>
                    <a:pt x="1055046" y="1717323"/>
                  </a:lnTo>
                  <a:lnTo>
                    <a:pt x="1099625" y="1706329"/>
                  </a:lnTo>
                  <a:lnTo>
                    <a:pt x="1143268" y="1693073"/>
                  </a:lnTo>
                  <a:lnTo>
                    <a:pt x="1185907" y="1677622"/>
                  </a:lnTo>
                  <a:lnTo>
                    <a:pt x="1227476" y="1660042"/>
                  </a:lnTo>
                  <a:lnTo>
                    <a:pt x="1267909" y="1640398"/>
                  </a:lnTo>
                  <a:lnTo>
                    <a:pt x="1307140" y="1618758"/>
                  </a:lnTo>
                  <a:lnTo>
                    <a:pt x="1345103" y="1595188"/>
                  </a:lnTo>
                  <a:lnTo>
                    <a:pt x="1381731" y="1569754"/>
                  </a:lnTo>
                  <a:lnTo>
                    <a:pt x="1416959" y="1542521"/>
                  </a:lnTo>
                  <a:lnTo>
                    <a:pt x="1450719" y="1513557"/>
                  </a:lnTo>
                  <a:lnTo>
                    <a:pt x="1482947" y="1482928"/>
                  </a:lnTo>
                  <a:lnTo>
                    <a:pt x="1513575" y="1450699"/>
                  </a:lnTo>
                  <a:lnTo>
                    <a:pt x="1542537" y="1416937"/>
                  </a:lnTo>
                  <a:lnTo>
                    <a:pt x="1569768" y="1381709"/>
                  </a:lnTo>
                  <a:lnTo>
                    <a:pt x="1595201" y="1345080"/>
                  </a:lnTo>
                  <a:lnTo>
                    <a:pt x="1618770" y="1307117"/>
                  </a:lnTo>
                  <a:lnTo>
                    <a:pt x="1640408" y="1267886"/>
                  </a:lnTo>
                  <a:lnTo>
                    <a:pt x="1660050" y="1227454"/>
                  </a:lnTo>
                  <a:lnTo>
                    <a:pt x="1677628" y="1185886"/>
                  </a:lnTo>
                  <a:lnTo>
                    <a:pt x="1693078" y="1143248"/>
                  </a:lnTo>
                  <a:lnTo>
                    <a:pt x="1706333" y="1099608"/>
                  </a:lnTo>
                  <a:lnTo>
                    <a:pt x="1717326" y="1055031"/>
                  </a:lnTo>
                  <a:lnTo>
                    <a:pt x="1725991" y="1009583"/>
                  </a:lnTo>
                  <a:lnTo>
                    <a:pt x="1732263" y="963331"/>
                  </a:lnTo>
                  <a:lnTo>
                    <a:pt x="1736074" y="916341"/>
                  </a:lnTo>
                  <a:lnTo>
                    <a:pt x="1737360" y="868679"/>
                  </a:lnTo>
                  <a:lnTo>
                    <a:pt x="1736074" y="821013"/>
                  </a:lnTo>
                  <a:lnTo>
                    <a:pt x="1732263" y="774019"/>
                  </a:lnTo>
                  <a:lnTo>
                    <a:pt x="1725991" y="727764"/>
                  </a:lnTo>
                  <a:lnTo>
                    <a:pt x="1717326" y="682313"/>
                  </a:lnTo>
                  <a:lnTo>
                    <a:pt x="1706333" y="637734"/>
                  </a:lnTo>
                  <a:lnTo>
                    <a:pt x="1693078" y="594091"/>
                  </a:lnTo>
                  <a:lnTo>
                    <a:pt x="1677628" y="551452"/>
                  </a:lnTo>
                  <a:lnTo>
                    <a:pt x="1660050" y="509883"/>
                  </a:lnTo>
                  <a:lnTo>
                    <a:pt x="1640408" y="469450"/>
                  </a:lnTo>
                  <a:lnTo>
                    <a:pt x="1618770" y="430219"/>
                  </a:lnTo>
                  <a:lnTo>
                    <a:pt x="1595201" y="392256"/>
                  </a:lnTo>
                  <a:lnTo>
                    <a:pt x="1569768" y="355628"/>
                  </a:lnTo>
                  <a:lnTo>
                    <a:pt x="1542537" y="320400"/>
                  </a:lnTo>
                  <a:lnTo>
                    <a:pt x="1513575" y="286640"/>
                  </a:lnTo>
                  <a:lnTo>
                    <a:pt x="1482947" y="254412"/>
                  </a:lnTo>
                  <a:lnTo>
                    <a:pt x="1450719" y="223784"/>
                  </a:lnTo>
                  <a:lnTo>
                    <a:pt x="1416959" y="194822"/>
                  </a:lnTo>
                  <a:lnTo>
                    <a:pt x="1381731" y="167591"/>
                  </a:lnTo>
                  <a:lnTo>
                    <a:pt x="1345103" y="142158"/>
                  </a:lnTo>
                  <a:lnTo>
                    <a:pt x="1307140" y="118589"/>
                  </a:lnTo>
                  <a:lnTo>
                    <a:pt x="1267909" y="96951"/>
                  </a:lnTo>
                  <a:lnTo>
                    <a:pt x="1227476" y="77309"/>
                  </a:lnTo>
                  <a:lnTo>
                    <a:pt x="1185907" y="59731"/>
                  </a:lnTo>
                  <a:lnTo>
                    <a:pt x="1143268" y="44281"/>
                  </a:lnTo>
                  <a:lnTo>
                    <a:pt x="1099625" y="31026"/>
                  </a:lnTo>
                  <a:lnTo>
                    <a:pt x="1055046" y="20033"/>
                  </a:lnTo>
                  <a:lnTo>
                    <a:pt x="1009595" y="11368"/>
                  </a:lnTo>
                  <a:lnTo>
                    <a:pt x="963340" y="5096"/>
                  </a:lnTo>
                  <a:lnTo>
                    <a:pt x="916346" y="1285"/>
                  </a:lnTo>
                  <a:lnTo>
                    <a:pt x="868680" y="0"/>
                  </a:lnTo>
                  <a:close/>
                </a:path>
              </a:pathLst>
            </a:custGeom>
            <a:solidFill>
              <a:srgbClr val="C000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856990" y="5714187"/>
            <a:ext cx="86868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The </a:t>
            </a: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fun  </a:t>
            </a:r>
            <a:r>
              <a:rPr dirty="0" sz="1200" spc="-40" b="1">
                <a:solidFill>
                  <a:srgbClr val="FFFFFF"/>
                </a:solidFill>
                <a:latin typeface="Noto Sans CJK HK"/>
                <a:cs typeface="Noto Sans CJK HK"/>
              </a:rPr>
              <a:t>factors </a:t>
            </a:r>
            <a:r>
              <a:rPr dirty="0" sz="1200" spc="-50" b="1">
                <a:solidFill>
                  <a:srgbClr val="FFFFFF"/>
                </a:solidFill>
                <a:latin typeface="Noto Sans CJK HK"/>
                <a:cs typeface="Noto Sans CJK HK"/>
              </a:rPr>
              <a:t>that 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are </a:t>
            </a:r>
            <a:r>
              <a:rPr dirty="0" sz="1200" spc="-50" b="1">
                <a:solidFill>
                  <a:srgbClr val="FFFFFF"/>
                </a:solidFill>
                <a:latin typeface="Noto Sans CJK HK"/>
                <a:cs typeface="Noto Sans CJK HK"/>
              </a:rPr>
              <a:t>already 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verified.</a:t>
            </a:r>
            <a:endParaRPr sz="1200">
              <a:latin typeface="Noto Sans CJK HK"/>
              <a:cs typeface="Noto Sans CJK HK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26408" y="4860035"/>
            <a:ext cx="2603500" cy="1736089"/>
            <a:chOff x="4026408" y="4860035"/>
            <a:chExt cx="2603500" cy="1736089"/>
          </a:xfrm>
        </p:grpSpPr>
        <p:sp>
          <p:nvSpPr>
            <p:cNvPr id="19" name="object 19"/>
            <p:cNvSpPr/>
            <p:nvPr/>
          </p:nvSpPr>
          <p:spPr>
            <a:xfrm>
              <a:off x="4026408" y="5141975"/>
              <a:ext cx="534924" cy="5090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892040" y="4860035"/>
              <a:ext cx="1737360" cy="1736089"/>
            </a:xfrm>
            <a:custGeom>
              <a:avLst/>
              <a:gdLst/>
              <a:ahLst/>
              <a:cxnLst/>
              <a:rect l="l" t="t" r="r" b="b"/>
              <a:pathLst>
                <a:path w="1737359" h="1736090">
                  <a:moveTo>
                    <a:pt x="868680" y="0"/>
                  </a:moveTo>
                  <a:lnTo>
                    <a:pt x="821013" y="1284"/>
                  </a:lnTo>
                  <a:lnTo>
                    <a:pt x="774019" y="5093"/>
                  </a:lnTo>
                  <a:lnTo>
                    <a:pt x="727764" y="11360"/>
                  </a:lnTo>
                  <a:lnTo>
                    <a:pt x="682313" y="20020"/>
                  </a:lnTo>
                  <a:lnTo>
                    <a:pt x="637734" y="31005"/>
                  </a:lnTo>
                  <a:lnTo>
                    <a:pt x="594091" y="44250"/>
                  </a:lnTo>
                  <a:lnTo>
                    <a:pt x="551452" y="59689"/>
                  </a:lnTo>
                  <a:lnTo>
                    <a:pt x="509883" y="77255"/>
                  </a:lnTo>
                  <a:lnTo>
                    <a:pt x="469450" y="96882"/>
                  </a:lnTo>
                  <a:lnTo>
                    <a:pt x="430219" y="118505"/>
                  </a:lnTo>
                  <a:lnTo>
                    <a:pt x="392256" y="142055"/>
                  </a:lnTo>
                  <a:lnTo>
                    <a:pt x="355628" y="167469"/>
                  </a:lnTo>
                  <a:lnTo>
                    <a:pt x="320400" y="194678"/>
                  </a:lnTo>
                  <a:lnTo>
                    <a:pt x="286640" y="223618"/>
                  </a:lnTo>
                  <a:lnTo>
                    <a:pt x="254412" y="254222"/>
                  </a:lnTo>
                  <a:lnTo>
                    <a:pt x="223784" y="286423"/>
                  </a:lnTo>
                  <a:lnTo>
                    <a:pt x="194822" y="320156"/>
                  </a:lnTo>
                  <a:lnTo>
                    <a:pt x="167591" y="355354"/>
                  </a:lnTo>
                  <a:lnTo>
                    <a:pt x="142158" y="391951"/>
                  </a:lnTo>
                  <a:lnTo>
                    <a:pt x="118589" y="429880"/>
                  </a:lnTo>
                  <a:lnTo>
                    <a:pt x="96951" y="469077"/>
                  </a:lnTo>
                  <a:lnTo>
                    <a:pt x="77309" y="509474"/>
                  </a:lnTo>
                  <a:lnTo>
                    <a:pt x="59731" y="551005"/>
                  </a:lnTo>
                  <a:lnTo>
                    <a:pt x="44281" y="593604"/>
                  </a:lnTo>
                  <a:lnTo>
                    <a:pt x="31026" y="637204"/>
                  </a:lnTo>
                  <a:lnTo>
                    <a:pt x="20033" y="681741"/>
                  </a:lnTo>
                  <a:lnTo>
                    <a:pt x="11368" y="727146"/>
                  </a:lnTo>
                  <a:lnTo>
                    <a:pt x="5096" y="773355"/>
                  </a:lnTo>
                  <a:lnTo>
                    <a:pt x="1285" y="820301"/>
                  </a:lnTo>
                  <a:lnTo>
                    <a:pt x="0" y="867917"/>
                  </a:lnTo>
                  <a:lnTo>
                    <a:pt x="1285" y="915538"/>
                  </a:lnTo>
                  <a:lnTo>
                    <a:pt x="5096" y="962486"/>
                  </a:lnTo>
                  <a:lnTo>
                    <a:pt x="11368" y="1008698"/>
                  </a:lnTo>
                  <a:lnTo>
                    <a:pt x="20033" y="1054106"/>
                  </a:lnTo>
                  <a:lnTo>
                    <a:pt x="31026" y="1098644"/>
                  </a:lnTo>
                  <a:lnTo>
                    <a:pt x="44281" y="1142246"/>
                  </a:lnTo>
                  <a:lnTo>
                    <a:pt x="59731" y="1184846"/>
                  </a:lnTo>
                  <a:lnTo>
                    <a:pt x="77309" y="1226378"/>
                  </a:lnTo>
                  <a:lnTo>
                    <a:pt x="96951" y="1266775"/>
                  </a:lnTo>
                  <a:lnTo>
                    <a:pt x="118589" y="1305972"/>
                  </a:lnTo>
                  <a:lnTo>
                    <a:pt x="142158" y="1343901"/>
                  </a:lnTo>
                  <a:lnTo>
                    <a:pt x="167591" y="1380498"/>
                  </a:lnTo>
                  <a:lnTo>
                    <a:pt x="194822" y="1415695"/>
                  </a:lnTo>
                  <a:lnTo>
                    <a:pt x="223784" y="1449427"/>
                  </a:lnTo>
                  <a:lnTo>
                    <a:pt x="254412" y="1481628"/>
                  </a:lnTo>
                  <a:lnTo>
                    <a:pt x="286640" y="1512230"/>
                  </a:lnTo>
                  <a:lnTo>
                    <a:pt x="320400" y="1541169"/>
                  </a:lnTo>
                  <a:lnTo>
                    <a:pt x="355628" y="1568377"/>
                  </a:lnTo>
                  <a:lnTo>
                    <a:pt x="392256" y="1593789"/>
                  </a:lnTo>
                  <a:lnTo>
                    <a:pt x="430219" y="1617339"/>
                  </a:lnTo>
                  <a:lnTo>
                    <a:pt x="469450" y="1638960"/>
                  </a:lnTo>
                  <a:lnTo>
                    <a:pt x="509883" y="1658586"/>
                  </a:lnTo>
                  <a:lnTo>
                    <a:pt x="551452" y="1676151"/>
                  </a:lnTo>
                  <a:lnTo>
                    <a:pt x="594091" y="1691588"/>
                  </a:lnTo>
                  <a:lnTo>
                    <a:pt x="637734" y="1704833"/>
                  </a:lnTo>
                  <a:lnTo>
                    <a:pt x="682313" y="1715817"/>
                  </a:lnTo>
                  <a:lnTo>
                    <a:pt x="727764" y="1724476"/>
                  </a:lnTo>
                  <a:lnTo>
                    <a:pt x="774019" y="1730743"/>
                  </a:lnTo>
                  <a:lnTo>
                    <a:pt x="821013" y="1734551"/>
                  </a:lnTo>
                  <a:lnTo>
                    <a:pt x="868680" y="1735836"/>
                  </a:lnTo>
                  <a:lnTo>
                    <a:pt x="916346" y="1734551"/>
                  </a:lnTo>
                  <a:lnTo>
                    <a:pt x="963340" y="1730743"/>
                  </a:lnTo>
                  <a:lnTo>
                    <a:pt x="1009595" y="1724476"/>
                  </a:lnTo>
                  <a:lnTo>
                    <a:pt x="1055046" y="1715817"/>
                  </a:lnTo>
                  <a:lnTo>
                    <a:pt x="1099625" y="1704833"/>
                  </a:lnTo>
                  <a:lnTo>
                    <a:pt x="1143268" y="1691588"/>
                  </a:lnTo>
                  <a:lnTo>
                    <a:pt x="1185907" y="1676151"/>
                  </a:lnTo>
                  <a:lnTo>
                    <a:pt x="1227476" y="1658586"/>
                  </a:lnTo>
                  <a:lnTo>
                    <a:pt x="1267909" y="1638960"/>
                  </a:lnTo>
                  <a:lnTo>
                    <a:pt x="1307140" y="1617339"/>
                  </a:lnTo>
                  <a:lnTo>
                    <a:pt x="1345103" y="1593789"/>
                  </a:lnTo>
                  <a:lnTo>
                    <a:pt x="1381731" y="1568377"/>
                  </a:lnTo>
                  <a:lnTo>
                    <a:pt x="1416959" y="1541169"/>
                  </a:lnTo>
                  <a:lnTo>
                    <a:pt x="1450719" y="1512230"/>
                  </a:lnTo>
                  <a:lnTo>
                    <a:pt x="1482947" y="1481628"/>
                  </a:lnTo>
                  <a:lnTo>
                    <a:pt x="1513575" y="1449427"/>
                  </a:lnTo>
                  <a:lnTo>
                    <a:pt x="1542537" y="1415695"/>
                  </a:lnTo>
                  <a:lnTo>
                    <a:pt x="1569768" y="1380498"/>
                  </a:lnTo>
                  <a:lnTo>
                    <a:pt x="1595201" y="1343901"/>
                  </a:lnTo>
                  <a:lnTo>
                    <a:pt x="1618770" y="1305972"/>
                  </a:lnTo>
                  <a:lnTo>
                    <a:pt x="1640408" y="1266775"/>
                  </a:lnTo>
                  <a:lnTo>
                    <a:pt x="1660050" y="1226378"/>
                  </a:lnTo>
                  <a:lnTo>
                    <a:pt x="1677628" y="1184846"/>
                  </a:lnTo>
                  <a:lnTo>
                    <a:pt x="1693078" y="1142246"/>
                  </a:lnTo>
                  <a:lnTo>
                    <a:pt x="1706333" y="1098644"/>
                  </a:lnTo>
                  <a:lnTo>
                    <a:pt x="1717326" y="1054106"/>
                  </a:lnTo>
                  <a:lnTo>
                    <a:pt x="1725991" y="1008698"/>
                  </a:lnTo>
                  <a:lnTo>
                    <a:pt x="1732263" y="962486"/>
                  </a:lnTo>
                  <a:lnTo>
                    <a:pt x="1736074" y="915538"/>
                  </a:lnTo>
                  <a:lnTo>
                    <a:pt x="1737360" y="867917"/>
                  </a:lnTo>
                  <a:lnTo>
                    <a:pt x="1736074" y="820301"/>
                  </a:lnTo>
                  <a:lnTo>
                    <a:pt x="1732263" y="773355"/>
                  </a:lnTo>
                  <a:lnTo>
                    <a:pt x="1725991" y="727146"/>
                  </a:lnTo>
                  <a:lnTo>
                    <a:pt x="1717326" y="681741"/>
                  </a:lnTo>
                  <a:lnTo>
                    <a:pt x="1706333" y="637204"/>
                  </a:lnTo>
                  <a:lnTo>
                    <a:pt x="1693078" y="593604"/>
                  </a:lnTo>
                  <a:lnTo>
                    <a:pt x="1677628" y="551005"/>
                  </a:lnTo>
                  <a:lnTo>
                    <a:pt x="1660050" y="509474"/>
                  </a:lnTo>
                  <a:lnTo>
                    <a:pt x="1640408" y="469077"/>
                  </a:lnTo>
                  <a:lnTo>
                    <a:pt x="1618770" y="429880"/>
                  </a:lnTo>
                  <a:lnTo>
                    <a:pt x="1595201" y="391951"/>
                  </a:lnTo>
                  <a:lnTo>
                    <a:pt x="1569768" y="355354"/>
                  </a:lnTo>
                  <a:lnTo>
                    <a:pt x="1542537" y="320156"/>
                  </a:lnTo>
                  <a:lnTo>
                    <a:pt x="1513575" y="286423"/>
                  </a:lnTo>
                  <a:lnTo>
                    <a:pt x="1482947" y="254222"/>
                  </a:lnTo>
                  <a:lnTo>
                    <a:pt x="1450719" y="223618"/>
                  </a:lnTo>
                  <a:lnTo>
                    <a:pt x="1416959" y="194678"/>
                  </a:lnTo>
                  <a:lnTo>
                    <a:pt x="1381731" y="167469"/>
                  </a:lnTo>
                  <a:lnTo>
                    <a:pt x="1345103" y="142055"/>
                  </a:lnTo>
                  <a:lnTo>
                    <a:pt x="1307140" y="118505"/>
                  </a:lnTo>
                  <a:lnTo>
                    <a:pt x="1267909" y="96882"/>
                  </a:lnTo>
                  <a:lnTo>
                    <a:pt x="1227476" y="77255"/>
                  </a:lnTo>
                  <a:lnTo>
                    <a:pt x="1185907" y="59689"/>
                  </a:lnTo>
                  <a:lnTo>
                    <a:pt x="1143268" y="44250"/>
                  </a:lnTo>
                  <a:lnTo>
                    <a:pt x="1099625" y="31005"/>
                  </a:lnTo>
                  <a:lnTo>
                    <a:pt x="1055046" y="20020"/>
                  </a:lnTo>
                  <a:lnTo>
                    <a:pt x="1009595" y="11360"/>
                  </a:lnTo>
                  <a:lnTo>
                    <a:pt x="963340" y="5093"/>
                  </a:lnTo>
                  <a:lnTo>
                    <a:pt x="916346" y="1284"/>
                  </a:lnTo>
                  <a:lnTo>
                    <a:pt x="868680" y="0"/>
                  </a:lnTo>
                  <a:close/>
                </a:path>
              </a:pathLst>
            </a:custGeom>
            <a:solidFill>
              <a:srgbClr val="BE90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261609" y="5713272"/>
            <a:ext cx="99949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30" b="1">
                <a:solidFill>
                  <a:srgbClr val="FFFFFF"/>
                </a:solidFill>
                <a:latin typeface="Noto Sans CJK HK"/>
                <a:cs typeface="Noto Sans CJK HK"/>
              </a:rPr>
              <a:t>Being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able </a:t>
            </a:r>
            <a:r>
              <a:rPr dirty="0" sz="1200" spc="-35" b="1">
                <a:solidFill>
                  <a:srgbClr val="FFFFFF"/>
                </a:solidFill>
                <a:latin typeface="Noto Sans CJK HK"/>
                <a:cs typeface="Noto Sans CJK HK"/>
              </a:rPr>
              <a:t>to 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transact </a:t>
            </a:r>
            <a:r>
              <a:rPr dirty="0" sz="1200" spc="-20" b="1">
                <a:solidFill>
                  <a:srgbClr val="FFFFFF"/>
                </a:solidFill>
                <a:latin typeface="Noto Sans CJK HK"/>
                <a:cs typeface="Noto Sans CJK HK"/>
              </a:rPr>
              <a:t>NFT  </a:t>
            </a:r>
            <a:r>
              <a:rPr dirty="0" sz="1200" spc="-50" b="1">
                <a:solidFill>
                  <a:srgbClr val="FFFFFF"/>
                </a:solidFill>
                <a:latin typeface="Noto Sans CJK HK"/>
                <a:cs typeface="Noto Sans CJK HK"/>
              </a:rPr>
              <a:t>items </a:t>
            </a:r>
            <a:r>
              <a:rPr dirty="0" sz="1200" spc="-55" b="1">
                <a:solidFill>
                  <a:srgbClr val="FFFFFF"/>
                </a:solidFill>
                <a:latin typeface="Noto Sans CJK HK"/>
                <a:cs typeface="Noto Sans CJK HK"/>
              </a:rPr>
              <a:t>with  </a:t>
            </a:r>
            <a:r>
              <a:rPr dirty="0" sz="1200" spc="-45" b="1">
                <a:solidFill>
                  <a:srgbClr val="FFFFFF"/>
                </a:solidFill>
                <a:latin typeface="Noto Sans CJK HK"/>
                <a:cs typeface="Noto Sans CJK HK"/>
              </a:rPr>
              <a:t>ownership.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9863" y="4534661"/>
            <a:ext cx="56400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5" b="1">
                <a:solidFill>
                  <a:srgbClr val="404040"/>
                </a:solidFill>
                <a:latin typeface="Noto Sans CJK HK"/>
                <a:cs typeface="Noto Sans CJK HK"/>
              </a:rPr>
              <a:t>Let's </a:t>
            </a:r>
            <a:r>
              <a:rPr dirty="0" sz="1400" spc="-30" b="1">
                <a:solidFill>
                  <a:srgbClr val="404040"/>
                </a:solidFill>
                <a:latin typeface="Noto Sans CJK HK"/>
                <a:cs typeface="Noto Sans CJK HK"/>
              </a:rPr>
              <a:t>feed </a:t>
            </a:r>
            <a:r>
              <a:rPr dirty="0" sz="1400" spc="-35" b="1">
                <a:solidFill>
                  <a:srgbClr val="404040"/>
                </a:solidFill>
                <a:latin typeface="Noto Sans CJK HK"/>
                <a:cs typeface="Noto Sans CJK HK"/>
              </a:rPr>
              <a:t>fish </a:t>
            </a:r>
            <a:r>
              <a:rPr dirty="0" sz="1400" spc="-40" b="1">
                <a:solidFill>
                  <a:srgbClr val="404040"/>
                </a:solidFill>
                <a:latin typeface="Noto Sans CJK HK"/>
                <a:cs typeface="Noto Sans CJK HK"/>
              </a:rPr>
              <a:t>friends </a:t>
            </a:r>
            <a:r>
              <a:rPr dirty="0" sz="1400" spc="-45" b="1">
                <a:solidFill>
                  <a:srgbClr val="404040"/>
                </a:solidFill>
                <a:latin typeface="Noto Sans CJK HK"/>
                <a:cs typeface="Noto Sans CJK HK"/>
              </a:rPr>
              <a:t>and </a:t>
            </a:r>
            <a:r>
              <a:rPr dirty="0" sz="1400" spc="-50" b="1">
                <a:solidFill>
                  <a:srgbClr val="404040"/>
                </a:solidFill>
                <a:latin typeface="Noto Sans CJK HK"/>
                <a:cs typeface="Noto Sans CJK HK"/>
              </a:rPr>
              <a:t>decorate </a:t>
            </a:r>
            <a:r>
              <a:rPr dirty="0" sz="1400" spc="-55" b="1">
                <a:solidFill>
                  <a:srgbClr val="404040"/>
                </a:solidFill>
                <a:latin typeface="Noto Sans CJK HK"/>
                <a:cs typeface="Noto Sans CJK HK"/>
              </a:rPr>
              <a:t>corals </a:t>
            </a:r>
            <a:r>
              <a:rPr dirty="0" sz="1400" spc="60" b="1">
                <a:solidFill>
                  <a:srgbClr val="404040"/>
                </a:solidFill>
                <a:latin typeface="Noto Sans CJK HK"/>
                <a:cs typeface="Noto Sans CJK HK"/>
              </a:rPr>
              <a:t>- </a:t>
            </a:r>
            <a:r>
              <a:rPr dirty="0" sz="1400" spc="-65" b="1">
                <a:solidFill>
                  <a:srgbClr val="404040"/>
                </a:solidFill>
                <a:latin typeface="Noto Sans CJK HK"/>
                <a:cs typeface="Noto Sans CJK HK"/>
              </a:rPr>
              <a:t>make </a:t>
            </a:r>
            <a:r>
              <a:rPr dirty="0" sz="1400" spc="-55" b="1">
                <a:solidFill>
                  <a:srgbClr val="404040"/>
                </a:solidFill>
                <a:latin typeface="Noto Sans CJK HK"/>
                <a:cs typeface="Noto Sans CJK HK"/>
              </a:rPr>
              <a:t>my own</a:t>
            </a:r>
            <a:r>
              <a:rPr dirty="0" sz="1400" spc="95" b="1">
                <a:solidFill>
                  <a:srgbClr val="404040"/>
                </a:solidFill>
                <a:latin typeface="Noto Sans CJK HK"/>
                <a:cs typeface="Noto Sans CJK HK"/>
              </a:rPr>
              <a:t> </a:t>
            </a:r>
            <a:r>
              <a:rPr dirty="0" sz="1400" spc="-55" b="1">
                <a:solidFill>
                  <a:srgbClr val="404040"/>
                </a:solidFill>
                <a:latin typeface="Noto Sans CJK HK"/>
                <a:cs typeface="Noto Sans CJK HK"/>
              </a:rPr>
              <a:t>planet!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446776" y="2814827"/>
            <a:ext cx="4920615" cy="2912745"/>
            <a:chOff x="5446776" y="2814827"/>
            <a:chExt cx="4920615" cy="2912745"/>
          </a:xfrm>
        </p:grpSpPr>
        <p:sp>
          <p:nvSpPr>
            <p:cNvPr id="24" name="object 24"/>
            <p:cNvSpPr/>
            <p:nvPr/>
          </p:nvSpPr>
          <p:spPr>
            <a:xfrm>
              <a:off x="5446776" y="5091683"/>
              <a:ext cx="637031" cy="6355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240268" y="2814827"/>
              <a:ext cx="2126742" cy="5676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388222" y="2882264"/>
            <a:ext cx="18135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45" b="1">
                <a:solidFill>
                  <a:srgbClr val="FFFF00"/>
                </a:solidFill>
                <a:latin typeface="Noto Sans CJK HK"/>
                <a:cs typeface="Noto Sans CJK HK"/>
              </a:rPr>
              <a:t>AQUA</a:t>
            </a:r>
            <a:r>
              <a:rPr dirty="0" sz="2000" spc="165" b="1">
                <a:solidFill>
                  <a:srgbClr val="FFFF00"/>
                </a:solidFill>
                <a:latin typeface="Noto Sans CJK HK"/>
                <a:cs typeface="Noto Sans CJK HK"/>
              </a:rPr>
              <a:t> </a:t>
            </a:r>
            <a:r>
              <a:rPr dirty="0" sz="2000" spc="-30" b="1">
                <a:solidFill>
                  <a:srgbClr val="FFFF00"/>
                </a:solidFill>
                <a:latin typeface="Noto Sans CJK HK"/>
                <a:cs typeface="Noto Sans CJK HK"/>
              </a:rPr>
              <a:t>PLANET</a:t>
            </a:r>
            <a:endParaRPr sz="2000">
              <a:latin typeface="Noto Sans CJK HK"/>
              <a:cs typeface="Noto Sans CJK H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94819" y="6555960"/>
            <a:ext cx="24447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200" spc="-5">
                <a:solidFill>
                  <a:srgbClr val="888888"/>
                </a:solidFill>
                <a:latin typeface="BM DoHyeon"/>
                <a:cs typeface="BM DoHyeon"/>
              </a:rPr>
              <a:t>8</a:t>
            </a:r>
            <a:endParaRPr sz="1200">
              <a:latin typeface="BM DoHyeon"/>
              <a:cs typeface="BM DoHyeo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541" y="198882"/>
            <a:ext cx="669290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</a:tabLst>
            </a:pPr>
            <a:r>
              <a:rPr dirty="0" sz="2000" spc="15" b="1">
                <a:solidFill>
                  <a:srgbClr val="000000"/>
                </a:solidFill>
                <a:latin typeface="Noto Sans CJK HK"/>
                <a:cs typeface="Noto Sans CJK HK"/>
              </a:rPr>
              <a:t>3-3	</a:t>
            </a:r>
            <a:r>
              <a:rPr dirty="0" sz="1800" spc="35">
                <a:solidFill>
                  <a:srgbClr val="000000"/>
                </a:solidFill>
              </a:rPr>
              <a:t>TALENT </a:t>
            </a:r>
            <a:r>
              <a:rPr dirty="0" sz="1800" spc="-40">
                <a:solidFill>
                  <a:srgbClr val="000000"/>
                </a:solidFill>
              </a:rPr>
              <a:t>UTILITY </a:t>
            </a:r>
            <a:r>
              <a:rPr dirty="0" sz="1800" spc="55">
                <a:solidFill>
                  <a:srgbClr val="000000"/>
                </a:solidFill>
              </a:rPr>
              <a:t>TOKEN </a:t>
            </a:r>
            <a:r>
              <a:rPr dirty="0" sz="1800" spc="50" b="1">
                <a:solidFill>
                  <a:srgbClr val="0046A1"/>
                </a:solidFill>
                <a:latin typeface="Noto Sans CJK HK"/>
                <a:cs typeface="Noto Sans CJK HK"/>
              </a:rPr>
              <a:t>MINING </a:t>
            </a:r>
            <a:r>
              <a:rPr dirty="0" sz="1800" spc="90" b="1">
                <a:solidFill>
                  <a:srgbClr val="0046A1"/>
                </a:solidFill>
                <a:latin typeface="Noto Sans CJK HK"/>
                <a:cs typeface="Noto Sans CJK HK"/>
              </a:rPr>
              <a:t>/ </a:t>
            </a:r>
            <a:r>
              <a:rPr dirty="0" sz="1800" spc="-85" b="1">
                <a:solidFill>
                  <a:srgbClr val="C00000"/>
                </a:solidFill>
                <a:latin typeface="Noto Sans CJK HK"/>
                <a:cs typeface="Noto Sans CJK HK"/>
              </a:rPr>
              <a:t>P2E </a:t>
            </a:r>
            <a:r>
              <a:rPr dirty="0" sz="1800" spc="40" b="1">
                <a:solidFill>
                  <a:srgbClr val="C00000"/>
                </a:solidFill>
                <a:latin typeface="Noto Sans CJK HK"/>
                <a:cs typeface="Noto Sans CJK HK"/>
              </a:rPr>
              <a:t>AQUA</a:t>
            </a:r>
            <a:r>
              <a:rPr dirty="0" sz="1800" spc="35" b="1">
                <a:solidFill>
                  <a:srgbClr val="C00000"/>
                </a:solidFill>
                <a:latin typeface="Noto Sans CJK HK"/>
                <a:cs typeface="Noto Sans CJK HK"/>
              </a:rPr>
              <a:t> </a:t>
            </a:r>
            <a:r>
              <a:rPr dirty="0" sz="1800" spc="-30" b="1">
                <a:solidFill>
                  <a:srgbClr val="C00000"/>
                </a:solidFill>
                <a:latin typeface="Noto Sans CJK HK"/>
                <a:cs typeface="Noto Sans CJK HK"/>
              </a:rPr>
              <a:t>PLANET</a:t>
            </a:r>
            <a:endParaRPr sz="1800">
              <a:latin typeface="Noto Sans CJK HK"/>
              <a:cs typeface="Noto Sans CJK H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조 영준</dc:creator>
  <dc:title>PowerPoint 프레젠테이션</dc:title>
  <dcterms:created xsi:type="dcterms:W3CDTF">2022-11-07T10:56:46Z</dcterms:created>
  <dcterms:modified xsi:type="dcterms:W3CDTF">2022-11-07T10:56:46Z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2022-09-15T00:00:00Z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2022-11-07T00:00:00Z</vt:filetime>
  </property>
</Properties>
</file>